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9"/>
  </p:notesMasterIdLst>
  <p:handoutMasterIdLst>
    <p:handoutMasterId r:id="rId30"/>
  </p:handoutMasterIdLst>
  <p:sldIdLst>
    <p:sldId id="314" r:id="rId2"/>
    <p:sldId id="366" r:id="rId3"/>
    <p:sldId id="350" r:id="rId4"/>
    <p:sldId id="346" r:id="rId5"/>
    <p:sldId id="348" r:id="rId6"/>
    <p:sldId id="349" r:id="rId7"/>
    <p:sldId id="352" r:id="rId8"/>
    <p:sldId id="351" r:id="rId9"/>
    <p:sldId id="353" r:id="rId10"/>
    <p:sldId id="354" r:id="rId11"/>
    <p:sldId id="356" r:id="rId12"/>
    <p:sldId id="326" r:id="rId13"/>
    <p:sldId id="263" r:id="rId14"/>
    <p:sldId id="357" r:id="rId15"/>
    <p:sldId id="358" r:id="rId16"/>
    <p:sldId id="359" r:id="rId17"/>
    <p:sldId id="261" r:id="rId18"/>
    <p:sldId id="279" r:id="rId19"/>
    <p:sldId id="303" r:id="rId20"/>
    <p:sldId id="372" r:id="rId21"/>
    <p:sldId id="374" r:id="rId22"/>
    <p:sldId id="375" r:id="rId23"/>
    <p:sldId id="367" r:id="rId24"/>
    <p:sldId id="370" r:id="rId25"/>
    <p:sldId id="368" r:id="rId26"/>
    <p:sldId id="371" r:id="rId27"/>
    <p:sldId id="323" r:id="rId28"/>
  </p:sldIdLst>
  <p:sldSz cx="9144000" cy="6858000" type="screen4x3"/>
  <p:notesSz cx="6950075" cy="9236075"/>
  <p:custDataLst>
    <p:tags r:id="rId31"/>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pulveda, Adam J" initials="SAJ" lastIdx="1" clrIdx="0">
    <p:extLst>
      <p:ext uri="{19B8F6BF-5375-455C-9EA6-DF929625EA0E}">
        <p15:presenceInfo xmlns:p15="http://schemas.microsoft.com/office/powerpoint/2012/main" userId="S::asepulveda@usgs.gov::c521fdd4-138a-48a4-8f72-d07d14a7ba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FFFF00"/>
    <a:srgbClr val="E8E8E8"/>
    <a:srgbClr val="F3F3F3"/>
    <a:srgbClr val="180F9B"/>
    <a:srgbClr val="007B71"/>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C6AA4-39BB-4A92-B862-A5D9A09A22F1}" v="189" dt="2021-04-20T16:29:22.956"/>
    <p1510:client id="{8F24EF47-06E5-4DF9-95F2-53B94F8928DB}" v="612" dt="2021-04-19T16:51:04.40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5" autoAdjust="0"/>
    <p:restoredTop sz="87914" autoAdjust="0"/>
  </p:normalViewPr>
  <p:slideViewPr>
    <p:cSldViewPr snapToGrid="0">
      <p:cViewPr>
        <p:scale>
          <a:sx n="110" d="100"/>
          <a:sy n="110" d="100"/>
        </p:scale>
        <p:origin x="1308" y="108"/>
      </p:cViewPr>
      <p:guideLst>
        <p:guide orient="horz" pos="2184"/>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pulveda, Adam J" userId="c521fdd4-138a-48a4-8f72-d07d14a7ba1b" providerId="ADAL" clId="{8F24EF47-06E5-4DF9-95F2-53B94F8928DB}"/>
    <pc:docChg chg="undo custSel addSld delSld modSld sldOrd">
      <pc:chgData name="Sepulveda, Adam J" userId="c521fdd4-138a-48a4-8f72-d07d14a7ba1b" providerId="ADAL" clId="{8F24EF47-06E5-4DF9-95F2-53B94F8928DB}" dt="2021-04-19T16:59:40.579" v="8940" actId="20577"/>
      <pc:docMkLst>
        <pc:docMk/>
      </pc:docMkLst>
      <pc:sldChg chg="addSp modSp add mod">
        <pc:chgData name="Sepulveda, Adam J" userId="c521fdd4-138a-48a4-8f72-d07d14a7ba1b" providerId="ADAL" clId="{8F24EF47-06E5-4DF9-95F2-53B94F8928DB}" dt="2021-04-19T16:47:30.695" v="8508" actId="14100"/>
        <pc:sldMkLst>
          <pc:docMk/>
          <pc:sldMk cId="3377686709" sldId="261"/>
        </pc:sldMkLst>
        <pc:spChg chg="mod">
          <ac:chgData name="Sepulveda, Adam J" userId="c521fdd4-138a-48a4-8f72-d07d14a7ba1b" providerId="ADAL" clId="{8F24EF47-06E5-4DF9-95F2-53B94F8928DB}" dt="2021-04-19T16:47:30.695" v="8508" actId="14100"/>
          <ac:spMkLst>
            <pc:docMk/>
            <pc:sldMk cId="3377686709" sldId="261"/>
            <ac:spMk id="3" creationId="{D90FF04D-8964-4025-891F-E0E18C52D8A6}"/>
          </ac:spMkLst>
        </pc:spChg>
        <pc:picChg chg="add mod">
          <ac:chgData name="Sepulveda, Adam J" userId="c521fdd4-138a-48a4-8f72-d07d14a7ba1b" providerId="ADAL" clId="{8F24EF47-06E5-4DF9-95F2-53B94F8928DB}" dt="2021-04-14T18:58:16.185" v="5985" actId="1076"/>
          <ac:picMkLst>
            <pc:docMk/>
            <pc:sldMk cId="3377686709" sldId="261"/>
            <ac:picMk id="4" creationId="{72397CD3-2AE1-4738-AF35-5B6B0EB2FB8D}"/>
          </ac:picMkLst>
        </pc:picChg>
      </pc:sldChg>
      <pc:sldChg chg="addSp delSp modSp add mod ord">
        <pc:chgData name="Sepulveda, Adam J" userId="c521fdd4-138a-48a4-8f72-d07d14a7ba1b" providerId="ADAL" clId="{8F24EF47-06E5-4DF9-95F2-53B94F8928DB}" dt="2021-04-19T14:33:48.743" v="7312" actId="207"/>
        <pc:sldMkLst>
          <pc:docMk/>
          <pc:sldMk cId="2157346997" sldId="263"/>
        </pc:sldMkLst>
        <pc:spChg chg="mod">
          <ac:chgData name="Sepulveda, Adam J" userId="c521fdd4-138a-48a4-8f72-d07d14a7ba1b" providerId="ADAL" clId="{8F24EF47-06E5-4DF9-95F2-53B94F8928DB}" dt="2021-04-14T15:57:46.287" v="3320" actId="20577"/>
          <ac:spMkLst>
            <pc:docMk/>
            <pc:sldMk cId="2157346997" sldId="263"/>
            <ac:spMk id="2" creationId="{FE8BC286-18F1-41D8-BCF6-9F855F60C305}"/>
          </ac:spMkLst>
        </pc:spChg>
        <pc:spChg chg="add mod">
          <ac:chgData name="Sepulveda, Adam J" userId="c521fdd4-138a-48a4-8f72-d07d14a7ba1b" providerId="ADAL" clId="{8F24EF47-06E5-4DF9-95F2-53B94F8928DB}" dt="2021-04-19T14:33:48.743" v="7312" actId="207"/>
          <ac:spMkLst>
            <pc:docMk/>
            <pc:sldMk cId="2157346997" sldId="263"/>
            <ac:spMk id="3" creationId="{A1DC92F8-F9AD-4BB3-8CCC-46F7A516E270}"/>
          </ac:spMkLst>
        </pc:spChg>
        <pc:spChg chg="mod">
          <ac:chgData name="Sepulveda, Adam J" userId="c521fdd4-138a-48a4-8f72-d07d14a7ba1b" providerId="ADAL" clId="{8F24EF47-06E5-4DF9-95F2-53B94F8928DB}" dt="2021-04-14T15:54:02.907" v="3089" actId="20577"/>
          <ac:spMkLst>
            <pc:docMk/>
            <pc:sldMk cId="2157346997" sldId="263"/>
            <ac:spMk id="5" creationId="{2A35E1FC-0033-4896-A35D-3482071B634A}"/>
          </ac:spMkLst>
        </pc:spChg>
        <pc:spChg chg="add mod">
          <ac:chgData name="Sepulveda, Adam J" userId="c521fdd4-138a-48a4-8f72-d07d14a7ba1b" providerId="ADAL" clId="{8F24EF47-06E5-4DF9-95F2-53B94F8928DB}" dt="2021-04-14T15:55:45.490" v="3167" actId="14100"/>
          <ac:spMkLst>
            <pc:docMk/>
            <pc:sldMk cId="2157346997" sldId="263"/>
            <ac:spMk id="9" creationId="{BD573347-2110-4214-B668-81097E1B6A34}"/>
          </ac:spMkLst>
        </pc:spChg>
        <pc:spChg chg="add mod">
          <ac:chgData name="Sepulveda, Adam J" userId="c521fdd4-138a-48a4-8f72-d07d14a7ba1b" providerId="ADAL" clId="{8F24EF47-06E5-4DF9-95F2-53B94F8928DB}" dt="2021-04-14T15:56:30.830" v="3228" actId="20577"/>
          <ac:spMkLst>
            <pc:docMk/>
            <pc:sldMk cId="2157346997" sldId="263"/>
            <ac:spMk id="10" creationId="{9AE77FE5-606A-4CB6-96A0-107DF9DCBA20}"/>
          </ac:spMkLst>
        </pc:spChg>
        <pc:picChg chg="mod">
          <ac:chgData name="Sepulveda, Adam J" userId="c521fdd4-138a-48a4-8f72-d07d14a7ba1b" providerId="ADAL" clId="{8F24EF47-06E5-4DF9-95F2-53B94F8928DB}" dt="2021-04-14T15:53:34.930" v="3045" actId="14100"/>
          <ac:picMkLst>
            <pc:docMk/>
            <pc:sldMk cId="2157346997" sldId="263"/>
            <ac:picMk id="4" creationId="{9FE5DA68-E68B-4D36-A957-9BFF8E8AC36B}"/>
          </ac:picMkLst>
        </pc:picChg>
        <pc:picChg chg="del">
          <ac:chgData name="Sepulveda, Adam J" userId="c521fdd4-138a-48a4-8f72-d07d14a7ba1b" providerId="ADAL" clId="{8F24EF47-06E5-4DF9-95F2-53B94F8928DB}" dt="2021-04-14T15:54:43.098" v="3112" actId="478"/>
          <ac:picMkLst>
            <pc:docMk/>
            <pc:sldMk cId="2157346997" sldId="263"/>
            <ac:picMk id="6" creationId="{2D339A5D-5FD9-4C4D-841F-02BBF0438F39}"/>
          </ac:picMkLst>
        </pc:picChg>
        <pc:picChg chg="mod">
          <ac:chgData name="Sepulveda, Adam J" userId="c521fdd4-138a-48a4-8f72-d07d14a7ba1b" providerId="ADAL" clId="{8F24EF47-06E5-4DF9-95F2-53B94F8928DB}" dt="2021-04-14T15:55:50.775" v="3168" actId="14100"/>
          <ac:picMkLst>
            <pc:docMk/>
            <pc:sldMk cId="2157346997" sldId="263"/>
            <ac:picMk id="8" creationId="{61171520-9649-4001-B3B1-E8E42E5DDAC0}"/>
          </ac:picMkLst>
        </pc:picChg>
        <pc:picChg chg="del">
          <ac:chgData name="Sepulveda, Adam J" userId="c521fdd4-138a-48a4-8f72-d07d14a7ba1b" providerId="ADAL" clId="{8F24EF47-06E5-4DF9-95F2-53B94F8928DB}" dt="2021-04-14T15:53:11.651" v="3036" actId="478"/>
          <ac:picMkLst>
            <pc:docMk/>
            <pc:sldMk cId="2157346997" sldId="263"/>
            <ac:picMk id="1026" creationId="{76012B62-D7CD-4ABE-8DA9-430E40EF9FB0}"/>
          </ac:picMkLst>
        </pc:picChg>
        <pc:picChg chg="mod">
          <ac:chgData name="Sepulveda, Adam J" userId="c521fdd4-138a-48a4-8f72-d07d14a7ba1b" providerId="ADAL" clId="{8F24EF47-06E5-4DF9-95F2-53B94F8928DB}" dt="2021-04-14T15:53:23.832" v="3040" actId="14100"/>
          <ac:picMkLst>
            <pc:docMk/>
            <pc:sldMk cId="2157346997" sldId="263"/>
            <ac:picMk id="1030" creationId="{F1AF95BE-FBE3-41FD-9511-44D00E65AF47}"/>
          </ac:picMkLst>
        </pc:picChg>
      </pc:sldChg>
      <pc:sldChg chg="del">
        <pc:chgData name="Sepulveda, Adam J" userId="c521fdd4-138a-48a4-8f72-d07d14a7ba1b" providerId="ADAL" clId="{8F24EF47-06E5-4DF9-95F2-53B94F8928DB}" dt="2021-04-19T16:33:54.719" v="8308" actId="47"/>
        <pc:sldMkLst>
          <pc:docMk/>
          <pc:sldMk cId="4284953055" sldId="270"/>
        </pc:sldMkLst>
      </pc:sldChg>
      <pc:sldChg chg="addSp delSp modSp add mod">
        <pc:chgData name="Sepulveda, Adam J" userId="c521fdd4-138a-48a4-8f72-d07d14a7ba1b" providerId="ADAL" clId="{8F24EF47-06E5-4DF9-95F2-53B94F8928DB}" dt="2021-04-19T14:48:34.441" v="7532" actId="20577"/>
        <pc:sldMkLst>
          <pc:docMk/>
          <pc:sldMk cId="1283211403" sldId="279"/>
        </pc:sldMkLst>
        <pc:spChg chg="mod">
          <ac:chgData name="Sepulveda, Adam J" userId="c521fdd4-138a-48a4-8f72-d07d14a7ba1b" providerId="ADAL" clId="{8F24EF47-06E5-4DF9-95F2-53B94F8928DB}" dt="2021-04-14T16:17:17.422" v="3825" actId="1037"/>
          <ac:spMkLst>
            <pc:docMk/>
            <pc:sldMk cId="1283211403" sldId="279"/>
            <ac:spMk id="2" creationId="{85F2FBC0-4836-476A-80BD-1960DC0518FD}"/>
          </ac:spMkLst>
        </pc:spChg>
        <pc:spChg chg="del mod">
          <ac:chgData name="Sepulveda, Adam J" userId="c521fdd4-138a-48a4-8f72-d07d14a7ba1b" providerId="ADAL" clId="{8F24EF47-06E5-4DF9-95F2-53B94F8928DB}" dt="2021-04-14T16:13:52.199" v="3651" actId="478"/>
          <ac:spMkLst>
            <pc:docMk/>
            <pc:sldMk cId="1283211403" sldId="279"/>
            <ac:spMk id="3" creationId="{8F05733D-2006-4A98-83AE-10E37388739F}"/>
          </ac:spMkLst>
        </pc:spChg>
        <pc:spChg chg="mod">
          <ac:chgData name="Sepulveda, Adam J" userId="c521fdd4-138a-48a4-8f72-d07d14a7ba1b" providerId="ADAL" clId="{8F24EF47-06E5-4DF9-95F2-53B94F8928DB}" dt="2021-04-19T14:48:34.441" v="7532" actId="20577"/>
          <ac:spMkLst>
            <pc:docMk/>
            <pc:sldMk cId="1283211403" sldId="279"/>
            <ac:spMk id="4" creationId="{CBD9FFB7-EC75-431B-9D30-8860E0BD30BE}"/>
          </ac:spMkLst>
        </pc:spChg>
        <pc:spChg chg="add del mod">
          <ac:chgData name="Sepulveda, Adam J" userId="c521fdd4-138a-48a4-8f72-d07d14a7ba1b" providerId="ADAL" clId="{8F24EF47-06E5-4DF9-95F2-53B94F8928DB}" dt="2021-04-14T16:13:54.931" v="3652" actId="478"/>
          <ac:spMkLst>
            <pc:docMk/>
            <pc:sldMk cId="1283211403" sldId="279"/>
            <ac:spMk id="5" creationId="{84B2FA33-A045-4AAC-8E8B-7DA6C6B751E1}"/>
          </ac:spMkLst>
        </pc:spChg>
        <pc:spChg chg="add mod">
          <ac:chgData name="Sepulveda, Adam J" userId="c521fdd4-138a-48a4-8f72-d07d14a7ba1b" providerId="ADAL" clId="{8F24EF47-06E5-4DF9-95F2-53B94F8928DB}" dt="2021-04-14T16:19:56.566" v="3916" actId="1035"/>
          <ac:spMkLst>
            <pc:docMk/>
            <pc:sldMk cId="1283211403" sldId="279"/>
            <ac:spMk id="8" creationId="{DE25F332-D14B-4AEC-8BCB-69C9164F3AB8}"/>
          </ac:spMkLst>
        </pc:spChg>
        <pc:spChg chg="mod">
          <ac:chgData name="Sepulveda, Adam J" userId="c521fdd4-138a-48a4-8f72-d07d14a7ba1b" providerId="ADAL" clId="{8F24EF47-06E5-4DF9-95F2-53B94F8928DB}" dt="2021-04-14T16:18:03.580" v="3849" actId="1037"/>
          <ac:spMkLst>
            <pc:docMk/>
            <pc:sldMk cId="1283211403" sldId="279"/>
            <ac:spMk id="9" creationId="{7D09E5CF-648F-458A-AF46-B589930553B3}"/>
          </ac:spMkLst>
        </pc:spChg>
        <pc:spChg chg="mod">
          <ac:chgData name="Sepulveda, Adam J" userId="c521fdd4-138a-48a4-8f72-d07d14a7ba1b" providerId="ADAL" clId="{8F24EF47-06E5-4DF9-95F2-53B94F8928DB}" dt="2021-04-14T16:18:21.036" v="3874" actId="14100"/>
          <ac:spMkLst>
            <pc:docMk/>
            <pc:sldMk cId="1283211403" sldId="279"/>
            <ac:spMk id="11" creationId="{AFDE47E6-4F03-443D-85AB-FE032F11782E}"/>
          </ac:spMkLst>
        </pc:spChg>
        <pc:spChg chg="mod">
          <ac:chgData name="Sepulveda, Adam J" userId="c521fdd4-138a-48a4-8f72-d07d14a7ba1b" providerId="ADAL" clId="{8F24EF47-06E5-4DF9-95F2-53B94F8928DB}" dt="2021-04-14T16:19:06.317" v="3881" actId="14100"/>
          <ac:spMkLst>
            <pc:docMk/>
            <pc:sldMk cId="1283211403" sldId="279"/>
            <ac:spMk id="13" creationId="{3C537F3C-126B-435D-B74F-9E801F09C3C2}"/>
          </ac:spMkLst>
        </pc:spChg>
        <pc:spChg chg="mod">
          <ac:chgData name="Sepulveda, Adam J" userId="c521fdd4-138a-48a4-8f72-d07d14a7ba1b" providerId="ADAL" clId="{8F24EF47-06E5-4DF9-95F2-53B94F8928DB}" dt="2021-04-14T16:18:58.284" v="3879" actId="20577"/>
          <ac:spMkLst>
            <pc:docMk/>
            <pc:sldMk cId="1283211403" sldId="279"/>
            <ac:spMk id="31" creationId="{F42AE4C6-5B32-49A9-B43D-42E3D431B745}"/>
          </ac:spMkLst>
        </pc:spChg>
        <pc:picChg chg="add mod">
          <ac:chgData name="Sepulveda, Adam J" userId="c521fdd4-138a-48a4-8f72-d07d14a7ba1b" providerId="ADAL" clId="{8F24EF47-06E5-4DF9-95F2-53B94F8928DB}" dt="2021-04-14T18:58:22.008" v="5987" actId="1076"/>
          <ac:picMkLst>
            <pc:docMk/>
            <pc:sldMk cId="1283211403" sldId="279"/>
            <ac:picMk id="16" creationId="{F672B416-00A5-4597-8DD2-C8C1F71E23C7}"/>
          </ac:picMkLst>
        </pc:picChg>
        <pc:picChg chg="mod">
          <ac:chgData name="Sepulveda, Adam J" userId="c521fdd4-138a-48a4-8f72-d07d14a7ba1b" providerId="ADAL" clId="{8F24EF47-06E5-4DF9-95F2-53B94F8928DB}" dt="2021-04-14T16:16:21.929" v="3808" actId="1036"/>
          <ac:picMkLst>
            <pc:docMk/>
            <pc:sldMk cId="1283211403" sldId="279"/>
            <ac:picMk id="17" creationId="{A3AC81FD-5A44-4934-A1E4-E030ACB1B8EF}"/>
          </ac:picMkLst>
        </pc:picChg>
        <pc:cxnChg chg="mod">
          <ac:chgData name="Sepulveda, Adam J" userId="c521fdd4-138a-48a4-8f72-d07d14a7ba1b" providerId="ADAL" clId="{8F24EF47-06E5-4DF9-95F2-53B94F8928DB}" dt="2021-04-14T16:17:32.038" v="3829" actId="1037"/>
          <ac:cxnSpMkLst>
            <pc:docMk/>
            <pc:sldMk cId="1283211403" sldId="279"/>
            <ac:cxnSpMk id="6" creationId="{76016824-3630-4225-9DBB-BF448B2BA79D}"/>
          </ac:cxnSpMkLst>
        </pc:cxnChg>
        <pc:cxnChg chg="mod">
          <ac:chgData name="Sepulveda, Adam J" userId="c521fdd4-138a-48a4-8f72-d07d14a7ba1b" providerId="ADAL" clId="{8F24EF47-06E5-4DF9-95F2-53B94F8928DB}" dt="2021-04-14T16:18:48.470" v="3876" actId="1582"/>
          <ac:cxnSpMkLst>
            <pc:docMk/>
            <pc:sldMk cId="1283211403" sldId="279"/>
            <ac:cxnSpMk id="10" creationId="{09B9DA72-2DE9-4D76-99A2-1DC586CC7363}"/>
          </ac:cxnSpMkLst>
        </pc:cxnChg>
        <pc:cxnChg chg="mod">
          <ac:chgData name="Sepulveda, Adam J" userId="c521fdd4-138a-48a4-8f72-d07d14a7ba1b" providerId="ADAL" clId="{8F24EF47-06E5-4DF9-95F2-53B94F8928DB}" dt="2021-04-14T16:19:27.830" v="3883" actId="14100"/>
          <ac:cxnSpMkLst>
            <pc:docMk/>
            <pc:sldMk cId="1283211403" sldId="279"/>
            <ac:cxnSpMk id="12" creationId="{B550FB9C-9684-42D1-8B1B-1412305967BC}"/>
          </ac:cxnSpMkLst>
        </pc:cxnChg>
        <pc:cxnChg chg="mod">
          <ac:chgData name="Sepulveda, Adam J" userId="c521fdd4-138a-48a4-8f72-d07d14a7ba1b" providerId="ADAL" clId="{8F24EF47-06E5-4DF9-95F2-53B94F8928DB}" dt="2021-04-14T16:19:14.029" v="3882" actId="14100"/>
          <ac:cxnSpMkLst>
            <pc:docMk/>
            <pc:sldMk cId="1283211403" sldId="279"/>
            <ac:cxnSpMk id="14" creationId="{F9DD17ED-5EF0-418C-A420-D56F3B10F89B}"/>
          </ac:cxnSpMkLst>
        </pc:cxnChg>
        <pc:cxnChg chg="mod">
          <ac:chgData name="Sepulveda, Adam J" userId="c521fdd4-138a-48a4-8f72-d07d14a7ba1b" providerId="ADAL" clId="{8F24EF47-06E5-4DF9-95F2-53B94F8928DB}" dt="2021-04-14T16:18:54.493" v="3877" actId="14100"/>
          <ac:cxnSpMkLst>
            <pc:docMk/>
            <pc:sldMk cId="1283211403" sldId="279"/>
            <ac:cxnSpMk id="32" creationId="{8F69B8B4-1986-421D-924D-AA43C81CF1CE}"/>
          </ac:cxnSpMkLst>
        </pc:cxnChg>
        <pc:cxnChg chg="mod">
          <ac:chgData name="Sepulveda, Adam J" userId="c521fdd4-138a-48a4-8f72-d07d14a7ba1b" providerId="ADAL" clId="{8F24EF47-06E5-4DF9-95F2-53B94F8928DB}" dt="2021-04-14T16:18:54.493" v="3877" actId="14100"/>
          <ac:cxnSpMkLst>
            <pc:docMk/>
            <pc:sldMk cId="1283211403" sldId="279"/>
            <ac:cxnSpMk id="35" creationId="{6A47A5AC-8041-4268-9DF8-ED2B8314265D}"/>
          </ac:cxnSpMkLst>
        </pc:cxnChg>
      </pc:sldChg>
      <pc:sldChg chg="addSp delSp modSp add del mod">
        <pc:chgData name="Sepulveda, Adam J" userId="c521fdd4-138a-48a4-8f72-d07d14a7ba1b" providerId="ADAL" clId="{8F24EF47-06E5-4DF9-95F2-53B94F8928DB}" dt="2021-04-19T16:48:31.986" v="8511" actId="14100"/>
        <pc:sldMkLst>
          <pc:docMk/>
          <pc:sldMk cId="2110722897" sldId="303"/>
        </pc:sldMkLst>
        <pc:spChg chg="add mod ord">
          <ac:chgData name="Sepulveda, Adam J" userId="c521fdd4-138a-48a4-8f72-d07d14a7ba1b" providerId="ADAL" clId="{8F24EF47-06E5-4DF9-95F2-53B94F8928DB}" dt="2021-04-19T16:48:31.986" v="8511" actId="14100"/>
          <ac:spMkLst>
            <pc:docMk/>
            <pc:sldMk cId="2110722897" sldId="303"/>
            <ac:spMk id="39" creationId="{7079D097-C3EF-4B37-BF63-608845BF7215}"/>
          </ac:spMkLst>
        </pc:spChg>
        <pc:spChg chg="add mod">
          <ac:chgData name="Sepulveda, Adam J" userId="c521fdd4-138a-48a4-8f72-d07d14a7ba1b" providerId="ADAL" clId="{8F24EF47-06E5-4DF9-95F2-53B94F8928DB}" dt="2021-04-14T17:27:08.597" v="5524" actId="1038"/>
          <ac:spMkLst>
            <pc:docMk/>
            <pc:sldMk cId="2110722897" sldId="303"/>
            <ac:spMk id="116" creationId="{CAB94DAB-65C7-492D-A897-0C984E3B632D}"/>
          </ac:spMkLst>
        </pc:spChg>
        <pc:spChg chg="add mod">
          <ac:chgData name="Sepulveda, Adam J" userId="c521fdd4-138a-48a4-8f72-d07d14a7ba1b" providerId="ADAL" clId="{8F24EF47-06E5-4DF9-95F2-53B94F8928DB}" dt="2021-04-19T14:50:08.815" v="7588" actId="113"/>
          <ac:spMkLst>
            <pc:docMk/>
            <pc:sldMk cId="2110722897" sldId="303"/>
            <ac:spMk id="118" creationId="{13DFAAEC-1F84-4334-A31D-20F556498571}"/>
          </ac:spMkLst>
        </pc:spChg>
        <pc:spChg chg="add mod">
          <ac:chgData name="Sepulveda, Adam J" userId="c521fdd4-138a-48a4-8f72-d07d14a7ba1b" providerId="ADAL" clId="{8F24EF47-06E5-4DF9-95F2-53B94F8928DB}" dt="2021-04-19T14:50:08.815" v="7588" actId="113"/>
          <ac:spMkLst>
            <pc:docMk/>
            <pc:sldMk cId="2110722897" sldId="303"/>
            <ac:spMk id="120" creationId="{C5154FF7-129D-4AB7-BAAA-5D22507747C8}"/>
          </ac:spMkLst>
        </pc:spChg>
        <pc:spChg chg="add del mod">
          <ac:chgData name="Sepulveda, Adam J" userId="c521fdd4-138a-48a4-8f72-d07d14a7ba1b" providerId="ADAL" clId="{8F24EF47-06E5-4DF9-95F2-53B94F8928DB}" dt="2021-04-14T17:17:48.542" v="4767"/>
          <ac:spMkLst>
            <pc:docMk/>
            <pc:sldMk cId="2110722897" sldId="303"/>
            <ac:spMk id="124" creationId="{C7FD9067-6B07-421E-8016-43C8B589EB30}"/>
          </ac:spMkLst>
        </pc:spChg>
        <pc:spChg chg="add del mod">
          <ac:chgData name="Sepulveda, Adam J" userId="c521fdd4-138a-48a4-8f72-d07d14a7ba1b" providerId="ADAL" clId="{8F24EF47-06E5-4DF9-95F2-53B94F8928DB}" dt="2021-04-14T17:17:48.542" v="4767"/>
          <ac:spMkLst>
            <pc:docMk/>
            <pc:sldMk cId="2110722897" sldId="303"/>
            <ac:spMk id="126" creationId="{76C709FD-2511-442C-AEE1-8D1F2C013F14}"/>
          </ac:spMkLst>
        </pc:spChg>
        <pc:spChg chg="add mod">
          <ac:chgData name="Sepulveda, Adam J" userId="c521fdd4-138a-48a4-8f72-d07d14a7ba1b" providerId="ADAL" clId="{8F24EF47-06E5-4DF9-95F2-53B94F8928DB}" dt="2021-04-14T17:27:08.597" v="5524" actId="1038"/>
          <ac:spMkLst>
            <pc:docMk/>
            <pc:sldMk cId="2110722897" sldId="303"/>
            <ac:spMk id="127" creationId="{9D4081DE-C267-4730-A21C-BE9F77D2D4F1}"/>
          </ac:spMkLst>
        </pc:spChg>
        <pc:spChg chg="add mod">
          <ac:chgData name="Sepulveda, Adam J" userId="c521fdd4-138a-48a4-8f72-d07d14a7ba1b" providerId="ADAL" clId="{8F24EF47-06E5-4DF9-95F2-53B94F8928DB}" dt="2021-04-14T17:27:08.597" v="5524" actId="1038"/>
          <ac:spMkLst>
            <pc:docMk/>
            <pc:sldMk cId="2110722897" sldId="303"/>
            <ac:spMk id="128" creationId="{C2E435FC-B131-4449-9AC7-A8924B6B968E}"/>
          </ac:spMkLst>
        </pc:spChg>
        <pc:spChg chg="add del mod">
          <ac:chgData name="Sepulveda, Adam J" userId="c521fdd4-138a-48a4-8f72-d07d14a7ba1b" providerId="ADAL" clId="{8F24EF47-06E5-4DF9-95F2-53B94F8928DB}" dt="2021-04-14T17:22:42.841" v="5087" actId="478"/>
          <ac:spMkLst>
            <pc:docMk/>
            <pc:sldMk cId="2110722897" sldId="303"/>
            <ac:spMk id="131" creationId="{6E97BE48-E0C4-421A-8DAD-68330F538E94}"/>
          </ac:spMkLst>
        </pc:spChg>
        <pc:spChg chg="add mod">
          <ac:chgData name="Sepulveda, Adam J" userId="c521fdd4-138a-48a4-8f72-d07d14a7ba1b" providerId="ADAL" clId="{8F24EF47-06E5-4DF9-95F2-53B94F8928DB}" dt="2021-04-14T17:27:08.597" v="5524" actId="1038"/>
          <ac:spMkLst>
            <pc:docMk/>
            <pc:sldMk cId="2110722897" sldId="303"/>
            <ac:spMk id="132" creationId="{5E68F1E7-C9A9-434B-B496-096F9960CA34}"/>
          </ac:spMkLst>
        </pc:spChg>
        <pc:spChg chg="add del mod">
          <ac:chgData name="Sepulveda, Adam J" userId="c521fdd4-138a-48a4-8f72-d07d14a7ba1b" providerId="ADAL" clId="{8F24EF47-06E5-4DF9-95F2-53B94F8928DB}" dt="2021-04-14T17:22:42.841" v="5087" actId="478"/>
          <ac:spMkLst>
            <pc:docMk/>
            <pc:sldMk cId="2110722897" sldId="303"/>
            <ac:spMk id="135" creationId="{9F7C94EB-5203-4A18-B9BF-626CB98B46BD}"/>
          </ac:spMkLst>
        </pc:spChg>
        <pc:spChg chg="add mod">
          <ac:chgData name="Sepulveda, Adam J" userId="c521fdd4-138a-48a4-8f72-d07d14a7ba1b" providerId="ADAL" clId="{8F24EF47-06E5-4DF9-95F2-53B94F8928DB}" dt="2021-04-14T17:27:08.597" v="5524" actId="1038"/>
          <ac:spMkLst>
            <pc:docMk/>
            <pc:sldMk cId="2110722897" sldId="303"/>
            <ac:spMk id="136" creationId="{9A7D9C20-5267-4E30-BFDB-C24C431EE363}"/>
          </ac:spMkLst>
        </pc:spChg>
        <pc:spChg chg="add mod">
          <ac:chgData name="Sepulveda, Adam J" userId="c521fdd4-138a-48a4-8f72-d07d14a7ba1b" providerId="ADAL" clId="{8F24EF47-06E5-4DF9-95F2-53B94F8928DB}" dt="2021-04-14T17:27:08.597" v="5524" actId="1038"/>
          <ac:spMkLst>
            <pc:docMk/>
            <pc:sldMk cId="2110722897" sldId="303"/>
            <ac:spMk id="137" creationId="{B472ED8F-DBC2-4FE1-B792-5E72DA51BEAE}"/>
          </ac:spMkLst>
        </pc:spChg>
        <pc:spChg chg="add mod">
          <ac:chgData name="Sepulveda, Adam J" userId="c521fdd4-138a-48a4-8f72-d07d14a7ba1b" providerId="ADAL" clId="{8F24EF47-06E5-4DF9-95F2-53B94F8928DB}" dt="2021-04-19T14:50:53.033" v="7603" actId="20577"/>
          <ac:spMkLst>
            <pc:docMk/>
            <pc:sldMk cId="2110722897" sldId="303"/>
            <ac:spMk id="143" creationId="{0377C205-46C4-4E8B-8B3C-ACA723E14B8B}"/>
          </ac:spMkLst>
        </pc:spChg>
        <pc:spChg chg="add mod">
          <ac:chgData name="Sepulveda, Adam J" userId="c521fdd4-138a-48a4-8f72-d07d14a7ba1b" providerId="ADAL" clId="{8F24EF47-06E5-4DF9-95F2-53B94F8928DB}" dt="2021-04-19T14:50:08.815" v="7588" actId="113"/>
          <ac:spMkLst>
            <pc:docMk/>
            <pc:sldMk cId="2110722897" sldId="303"/>
            <ac:spMk id="145" creationId="{8AB312AE-024C-4E36-A5F8-F0EE13F7AD77}"/>
          </ac:spMkLst>
        </pc:spChg>
        <pc:spChg chg="add del mod">
          <ac:chgData name="Sepulveda, Adam J" userId="c521fdd4-138a-48a4-8f72-d07d14a7ba1b" providerId="ADAL" clId="{8F24EF47-06E5-4DF9-95F2-53B94F8928DB}" dt="2021-04-14T17:23:34.167" v="5191" actId="478"/>
          <ac:spMkLst>
            <pc:docMk/>
            <pc:sldMk cId="2110722897" sldId="303"/>
            <ac:spMk id="147" creationId="{BD855512-2F59-43CD-B453-872063E64190}"/>
          </ac:spMkLst>
        </pc:spChg>
        <pc:spChg chg="add mod">
          <ac:chgData name="Sepulveda, Adam J" userId="c521fdd4-138a-48a4-8f72-d07d14a7ba1b" providerId="ADAL" clId="{8F24EF47-06E5-4DF9-95F2-53B94F8928DB}" dt="2021-04-19T14:50:08.815" v="7588" actId="113"/>
          <ac:spMkLst>
            <pc:docMk/>
            <pc:sldMk cId="2110722897" sldId="303"/>
            <ac:spMk id="149" creationId="{E20324B1-0A83-46F2-B296-8FAC6D72CF7F}"/>
          </ac:spMkLst>
        </pc:spChg>
        <pc:spChg chg="add mod">
          <ac:chgData name="Sepulveda, Adam J" userId="c521fdd4-138a-48a4-8f72-d07d14a7ba1b" providerId="ADAL" clId="{8F24EF47-06E5-4DF9-95F2-53B94F8928DB}" dt="2021-04-19T14:48:54.613" v="7533" actId="20577"/>
          <ac:spMkLst>
            <pc:docMk/>
            <pc:sldMk cId="2110722897" sldId="303"/>
            <ac:spMk id="150" creationId="{AD42864E-B073-4B30-845A-E374F75B5FB0}"/>
          </ac:spMkLst>
        </pc:spChg>
        <pc:spChg chg="mod">
          <ac:chgData name="Sepulveda, Adam J" userId="c521fdd4-138a-48a4-8f72-d07d14a7ba1b" providerId="ADAL" clId="{8F24EF47-06E5-4DF9-95F2-53B94F8928DB}" dt="2021-04-14T17:27:08.597" v="5524" actId="1038"/>
          <ac:spMkLst>
            <pc:docMk/>
            <pc:sldMk cId="2110722897" sldId="303"/>
            <ac:spMk id="153" creationId="{F2CE33BA-0E38-46DA-B933-0AD56F1B9CA7}"/>
          </ac:spMkLst>
        </pc:spChg>
        <pc:spChg chg="mod">
          <ac:chgData name="Sepulveda, Adam J" userId="c521fdd4-138a-48a4-8f72-d07d14a7ba1b" providerId="ADAL" clId="{8F24EF47-06E5-4DF9-95F2-53B94F8928DB}" dt="2021-04-14T17:27:34.846" v="5528" actId="1036"/>
          <ac:spMkLst>
            <pc:docMk/>
            <pc:sldMk cId="2110722897" sldId="303"/>
            <ac:spMk id="154" creationId="{C7600936-6819-4944-8A2F-7D78A704DB9E}"/>
          </ac:spMkLst>
        </pc:spChg>
        <pc:spChg chg="mod">
          <ac:chgData name="Sepulveda, Adam J" userId="c521fdd4-138a-48a4-8f72-d07d14a7ba1b" providerId="ADAL" clId="{8F24EF47-06E5-4DF9-95F2-53B94F8928DB}" dt="2021-04-19T14:50:08.815" v="7588" actId="113"/>
          <ac:spMkLst>
            <pc:docMk/>
            <pc:sldMk cId="2110722897" sldId="303"/>
            <ac:spMk id="157" creationId="{34B41B3E-543D-4DB2-8844-8966367D2202}"/>
          </ac:spMkLst>
        </pc:spChg>
        <pc:spChg chg="del mod">
          <ac:chgData name="Sepulveda, Adam J" userId="c521fdd4-138a-48a4-8f72-d07d14a7ba1b" providerId="ADAL" clId="{8F24EF47-06E5-4DF9-95F2-53B94F8928DB}" dt="2021-04-14T17:14:35.214" v="4491" actId="478"/>
          <ac:spMkLst>
            <pc:docMk/>
            <pc:sldMk cId="2110722897" sldId="303"/>
            <ac:spMk id="160" creationId="{5B9EB4EF-FD86-4EC0-91BE-2EF9D5519E3D}"/>
          </ac:spMkLst>
        </pc:spChg>
        <pc:spChg chg="mod">
          <ac:chgData name="Sepulveda, Adam J" userId="c521fdd4-138a-48a4-8f72-d07d14a7ba1b" providerId="ADAL" clId="{8F24EF47-06E5-4DF9-95F2-53B94F8928DB}" dt="2021-04-14T17:27:08.597" v="5524" actId="1038"/>
          <ac:spMkLst>
            <pc:docMk/>
            <pc:sldMk cId="2110722897" sldId="303"/>
            <ac:spMk id="161" creationId="{2DAC75D1-9B2D-4C85-BE5E-783556F51D35}"/>
          </ac:spMkLst>
        </pc:spChg>
        <pc:spChg chg="del mod">
          <ac:chgData name="Sepulveda, Adam J" userId="c521fdd4-138a-48a4-8f72-d07d14a7ba1b" providerId="ADAL" clId="{8F24EF47-06E5-4DF9-95F2-53B94F8928DB}" dt="2021-04-14T17:16:46.371" v="4609" actId="478"/>
          <ac:spMkLst>
            <pc:docMk/>
            <pc:sldMk cId="2110722897" sldId="303"/>
            <ac:spMk id="162" creationId="{D5AEAFE1-76D9-4CD1-833B-D1DE0628D8F5}"/>
          </ac:spMkLst>
        </pc:spChg>
        <pc:spChg chg="del mod">
          <ac:chgData name="Sepulveda, Adam J" userId="c521fdd4-138a-48a4-8f72-d07d14a7ba1b" providerId="ADAL" clId="{8F24EF47-06E5-4DF9-95F2-53B94F8928DB}" dt="2021-04-14T17:14:30.574" v="4490" actId="478"/>
          <ac:spMkLst>
            <pc:docMk/>
            <pc:sldMk cId="2110722897" sldId="303"/>
            <ac:spMk id="165" creationId="{719100DF-0ADC-4852-BE8B-305A22D85C52}"/>
          </ac:spMkLst>
        </pc:spChg>
        <pc:spChg chg="mod">
          <ac:chgData name="Sepulveda, Adam J" userId="c521fdd4-138a-48a4-8f72-d07d14a7ba1b" providerId="ADAL" clId="{8F24EF47-06E5-4DF9-95F2-53B94F8928DB}" dt="2021-04-19T14:50:47.697" v="7596" actId="20577"/>
          <ac:spMkLst>
            <pc:docMk/>
            <pc:sldMk cId="2110722897" sldId="303"/>
            <ac:spMk id="167" creationId="{2BC1370F-8192-4DC5-A3BE-D0859DA8AE25}"/>
          </ac:spMkLst>
        </pc:spChg>
        <pc:spChg chg="del mod">
          <ac:chgData name="Sepulveda, Adam J" userId="c521fdd4-138a-48a4-8f72-d07d14a7ba1b" providerId="ADAL" clId="{8F24EF47-06E5-4DF9-95F2-53B94F8928DB}" dt="2021-04-14T17:16:30.290" v="4604" actId="478"/>
          <ac:spMkLst>
            <pc:docMk/>
            <pc:sldMk cId="2110722897" sldId="303"/>
            <ac:spMk id="168" creationId="{A8DCE362-E9E0-41F5-8FF1-449C7EA2EEC7}"/>
          </ac:spMkLst>
        </pc:spChg>
        <pc:spChg chg="del mod">
          <ac:chgData name="Sepulveda, Adam J" userId="c521fdd4-138a-48a4-8f72-d07d14a7ba1b" providerId="ADAL" clId="{8F24EF47-06E5-4DF9-95F2-53B94F8928DB}" dt="2021-04-14T17:10:54.620" v="4379" actId="478"/>
          <ac:spMkLst>
            <pc:docMk/>
            <pc:sldMk cId="2110722897" sldId="303"/>
            <ac:spMk id="169" creationId="{4BF2B291-ADD1-478E-B3C0-EE0B6E9F7945}"/>
          </ac:spMkLst>
        </pc:spChg>
        <pc:spChg chg="mod">
          <ac:chgData name="Sepulveda, Adam J" userId="c521fdd4-138a-48a4-8f72-d07d14a7ba1b" providerId="ADAL" clId="{8F24EF47-06E5-4DF9-95F2-53B94F8928DB}" dt="2021-04-19T14:50:08.815" v="7588" actId="113"/>
          <ac:spMkLst>
            <pc:docMk/>
            <pc:sldMk cId="2110722897" sldId="303"/>
            <ac:spMk id="173" creationId="{7CFAF49C-F822-4C96-B7CC-CE914C1A714E}"/>
          </ac:spMkLst>
        </pc:spChg>
        <pc:spChg chg="del mod">
          <ac:chgData name="Sepulveda, Adam J" userId="c521fdd4-138a-48a4-8f72-d07d14a7ba1b" providerId="ADAL" clId="{8F24EF47-06E5-4DF9-95F2-53B94F8928DB}" dt="2021-04-14T17:13:43.382" v="4482" actId="478"/>
          <ac:spMkLst>
            <pc:docMk/>
            <pc:sldMk cId="2110722897" sldId="303"/>
            <ac:spMk id="174" creationId="{E0AB887C-24D0-4F77-B6EE-399DC45B8F1F}"/>
          </ac:spMkLst>
        </pc:spChg>
        <pc:spChg chg="del mod">
          <ac:chgData name="Sepulveda, Adam J" userId="c521fdd4-138a-48a4-8f72-d07d14a7ba1b" providerId="ADAL" clId="{8F24EF47-06E5-4DF9-95F2-53B94F8928DB}" dt="2021-04-14T17:13:38.215" v="4481" actId="478"/>
          <ac:spMkLst>
            <pc:docMk/>
            <pc:sldMk cId="2110722897" sldId="303"/>
            <ac:spMk id="175" creationId="{B46CF0E7-033B-4B0A-B632-8389DF1B238A}"/>
          </ac:spMkLst>
        </pc:spChg>
        <pc:spChg chg="del mod">
          <ac:chgData name="Sepulveda, Adam J" userId="c521fdd4-138a-48a4-8f72-d07d14a7ba1b" providerId="ADAL" clId="{8F24EF47-06E5-4DF9-95F2-53B94F8928DB}" dt="2021-04-14T17:13:38.215" v="4481" actId="478"/>
          <ac:spMkLst>
            <pc:docMk/>
            <pc:sldMk cId="2110722897" sldId="303"/>
            <ac:spMk id="177" creationId="{8AEC2A94-F95E-4B0A-8B03-0304140D2AE4}"/>
          </ac:spMkLst>
        </pc:spChg>
        <pc:spChg chg="del mod">
          <ac:chgData name="Sepulveda, Adam J" userId="c521fdd4-138a-48a4-8f72-d07d14a7ba1b" providerId="ADAL" clId="{8F24EF47-06E5-4DF9-95F2-53B94F8928DB}" dt="2021-04-14T17:13:43.382" v="4482" actId="478"/>
          <ac:spMkLst>
            <pc:docMk/>
            <pc:sldMk cId="2110722897" sldId="303"/>
            <ac:spMk id="178" creationId="{B7027602-5F85-476A-9947-15775A42537D}"/>
          </ac:spMkLst>
        </pc:spChg>
        <pc:spChg chg="del mod">
          <ac:chgData name="Sepulveda, Adam J" userId="c521fdd4-138a-48a4-8f72-d07d14a7ba1b" providerId="ADAL" clId="{8F24EF47-06E5-4DF9-95F2-53B94F8928DB}" dt="2021-04-14T17:16:41.834" v="4607" actId="478"/>
          <ac:spMkLst>
            <pc:docMk/>
            <pc:sldMk cId="2110722897" sldId="303"/>
            <ac:spMk id="179" creationId="{5C7FA61A-BE7F-40F0-BD08-610372810698}"/>
          </ac:spMkLst>
        </pc:spChg>
        <pc:spChg chg="del mod">
          <ac:chgData name="Sepulveda, Adam J" userId="c521fdd4-138a-48a4-8f72-d07d14a7ba1b" providerId="ADAL" clId="{8F24EF47-06E5-4DF9-95F2-53B94F8928DB}" dt="2021-04-14T17:13:47.017" v="4483" actId="478"/>
          <ac:spMkLst>
            <pc:docMk/>
            <pc:sldMk cId="2110722897" sldId="303"/>
            <ac:spMk id="181" creationId="{B935D332-5C46-4AE4-B9A0-01D7120E4B5C}"/>
          </ac:spMkLst>
        </pc:spChg>
        <pc:spChg chg="del mod">
          <ac:chgData name="Sepulveda, Adam J" userId="c521fdd4-138a-48a4-8f72-d07d14a7ba1b" providerId="ADAL" clId="{8F24EF47-06E5-4DF9-95F2-53B94F8928DB}" dt="2021-04-14T17:13:38.215" v="4481" actId="478"/>
          <ac:spMkLst>
            <pc:docMk/>
            <pc:sldMk cId="2110722897" sldId="303"/>
            <ac:spMk id="182" creationId="{B0F84396-8621-4550-8075-0CDBC1146813}"/>
          </ac:spMkLst>
        </pc:spChg>
        <pc:spChg chg="del mod">
          <ac:chgData name="Sepulveda, Adam J" userId="c521fdd4-138a-48a4-8f72-d07d14a7ba1b" providerId="ADAL" clId="{8F24EF47-06E5-4DF9-95F2-53B94F8928DB}" dt="2021-04-14T17:13:38.215" v="4481" actId="478"/>
          <ac:spMkLst>
            <pc:docMk/>
            <pc:sldMk cId="2110722897" sldId="303"/>
            <ac:spMk id="184" creationId="{C6B33326-C948-4135-9F1C-8621DADABE9A}"/>
          </ac:spMkLst>
        </pc:spChg>
        <pc:spChg chg="del mod">
          <ac:chgData name="Sepulveda, Adam J" userId="c521fdd4-138a-48a4-8f72-d07d14a7ba1b" providerId="ADAL" clId="{8F24EF47-06E5-4DF9-95F2-53B94F8928DB}" dt="2021-04-14T17:13:47.017" v="4483" actId="478"/>
          <ac:spMkLst>
            <pc:docMk/>
            <pc:sldMk cId="2110722897" sldId="303"/>
            <ac:spMk id="185" creationId="{2D6C8481-A155-4A3D-8AFE-5BAE810E1CB2}"/>
          </ac:spMkLst>
        </pc:spChg>
        <pc:spChg chg="mod">
          <ac:chgData name="Sepulveda, Adam J" userId="c521fdd4-138a-48a4-8f72-d07d14a7ba1b" providerId="ADAL" clId="{8F24EF47-06E5-4DF9-95F2-53B94F8928DB}" dt="2021-04-14T17:27:08.597" v="5524" actId="1038"/>
          <ac:spMkLst>
            <pc:docMk/>
            <pc:sldMk cId="2110722897" sldId="303"/>
            <ac:spMk id="186" creationId="{0A99FE8E-BDAF-468C-B546-5EF6B5038CD5}"/>
          </ac:spMkLst>
        </pc:spChg>
        <pc:spChg chg="del mod">
          <ac:chgData name="Sepulveda, Adam J" userId="c521fdd4-138a-48a4-8f72-d07d14a7ba1b" providerId="ADAL" clId="{8F24EF47-06E5-4DF9-95F2-53B94F8928DB}" dt="2021-04-14T17:18:46.386" v="4819" actId="478"/>
          <ac:spMkLst>
            <pc:docMk/>
            <pc:sldMk cId="2110722897" sldId="303"/>
            <ac:spMk id="187" creationId="{D70E4565-CB65-4469-9C53-EAD18AFD674B}"/>
          </ac:spMkLst>
        </pc:spChg>
        <pc:spChg chg="mod">
          <ac:chgData name="Sepulveda, Adam J" userId="c521fdd4-138a-48a4-8f72-d07d14a7ba1b" providerId="ADAL" clId="{8F24EF47-06E5-4DF9-95F2-53B94F8928DB}" dt="2021-04-19T14:50:08.815" v="7588" actId="113"/>
          <ac:spMkLst>
            <pc:docMk/>
            <pc:sldMk cId="2110722897" sldId="303"/>
            <ac:spMk id="191" creationId="{3FD11C56-A8D8-4C9E-875D-2C9A9BEF74B9}"/>
          </ac:spMkLst>
        </pc:spChg>
        <pc:spChg chg="mod">
          <ac:chgData name="Sepulveda, Adam J" userId="c521fdd4-138a-48a4-8f72-d07d14a7ba1b" providerId="ADAL" clId="{8F24EF47-06E5-4DF9-95F2-53B94F8928DB}" dt="2021-04-19T14:50:08.815" v="7588" actId="113"/>
          <ac:spMkLst>
            <pc:docMk/>
            <pc:sldMk cId="2110722897" sldId="303"/>
            <ac:spMk id="192" creationId="{6F24CB1F-AF59-46A9-B0F4-E30B39E0CC84}"/>
          </ac:spMkLst>
        </pc:spChg>
        <pc:spChg chg="del mod">
          <ac:chgData name="Sepulveda, Adam J" userId="c521fdd4-138a-48a4-8f72-d07d14a7ba1b" providerId="ADAL" clId="{8F24EF47-06E5-4DF9-95F2-53B94F8928DB}" dt="2021-04-14T17:13:47.017" v="4483" actId="478"/>
          <ac:spMkLst>
            <pc:docMk/>
            <pc:sldMk cId="2110722897" sldId="303"/>
            <ac:spMk id="193" creationId="{D51A6052-E4C2-4857-9E6A-7B35FDD57514}"/>
          </ac:spMkLst>
        </pc:spChg>
        <pc:spChg chg="del mod">
          <ac:chgData name="Sepulveda, Adam J" userId="c521fdd4-138a-48a4-8f72-d07d14a7ba1b" providerId="ADAL" clId="{8F24EF47-06E5-4DF9-95F2-53B94F8928DB}" dt="2021-04-14T17:13:38.215" v="4481" actId="478"/>
          <ac:spMkLst>
            <pc:docMk/>
            <pc:sldMk cId="2110722897" sldId="303"/>
            <ac:spMk id="194" creationId="{AC360C01-F57C-4A64-97CE-1F0236FDA36C}"/>
          </ac:spMkLst>
        </pc:spChg>
        <pc:spChg chg="del mod">
          <ac:chgData name="Sepulveda, Adam J" userId="c521fdd4-138a-48a4-8f72-d07d14a7ba1b" providerId="ADAL" clId="{8F24EF47-06E5-4DF9-95F2-53B94F8928DB}" dt="2021-04-14T17:13:38.215" v="4481" actId="478"/>
          <ac:spMkLst>
            <pc:docMk/>
            <pc:sldMk cId="2110722897" sldId="303"/>
            <ac:spMk id="196" creationId="{BC292CB7-8564-44C7-B5A7-68EEDF22BC9D}"/>
          </ac:spMkLst>
        </pc:spChg>
        <pc:spChg chg="del mod">
          <ac:chgData name="Sepulveda, Adam J" userId="c521fdd4-138a-48a4-8f72-d07d14a7ba1b" providerId="ADAL" clId="{8F24EF47-06E5-4DF9-95F2-53B94F8928DB}" dt="2021-04-14T17:13:43.382" v="4482" actId="478"/>
          <ac:spMkLst>
            <pc:docMk/>
            <pc:sldMk cId="2110722897" sldId="303"/>
            <ac:spMk id="197" creationId="{64F28EF2-B6BC-4E0F-ADC1-FA5F6E2D953A}"/>
          </ac:spMkLst>
        </pc:spChg>
        <pc:spChg chg="del mod">
          <ac:chgData name="Sepulveda, Adam J" userId="c521fdd4-138a-48a4-8f72-d07d14a7ba1b" providerId="ADAL" clId="{8F24EF47-06E5-4DF9-95F2-53B94F8928DB}" dt="2021-04-14T17:18:46.386" v="4819" actId="478"/>
          <ac:spMkLst>
            <pc:docMk/>
            <pc:sldMk cId="2110722897" sldId="303"/>
            <ac:spMk id="198" creationId="{0A22A8FD-B1D8-4707-A565-170D43E01AD8}"/>
          </ac:spMkLst>
        </pc:spChg>
        <pc:spChg chg="del mod">
          <ac:chgData name="Sepulveda, Adam J" userId="c521fdd4-138a-48a4-8f72-d07d14a7ba1b" providerId="ADAL" clId="{8F24EF47-06E5-4DF9-95F2-53B94F8928DB}" dt="2021-04-14T17:13:43.382" v="4482" actId="478"/>
          <ac:spMkLst>
            <pc:docMk/>
            <pc:sldMk cId="2110722897" sldId="303"/>
            <ac:spMk id="200" creationId="{C76A4179-9C1C-4D3B-A3A1-3B56538724DD}"/>
          </ac:spMkLst>
        </pc:spChg>
        <pc:spChg chg="del mod">
          <ac:chgData name="Sepulveda, Adam J" userId="c521fdd4-138a-48a4-8f72-d07d14a7ba1b" providerId="ADAL" clId="{8F24EF47-06E5-4DF9-95F2-53B94F8928DB}" dt="2021-04-14T17:13:38.215" v="4481" actId="478"/>
          <ac:spMkLst>
            <pc:docMk/>
            <pc:sldMk cId="2110722897" sldId="303"/>
            <ac:spMk id="201" creationId="{251ADBD4-AED2-48A4-9855-497AD73B7489}"/>
          </ac:spMkLst>
        </pc:spChg>
        <pc:spChg chg="del mod">
          <ac:chgData name="Sepulveda, Adam J" userId="c521fdd4-138a-48a4-8f72-d07d14a7ba1b" providerId="ADAL" clId="{8F24EF47-06E5-4DF9-95F2-53B94F8928DB}" dt="2021-04-14T17:13:38.215" v="4481" actId="478"/>
          <ac:spMkLst>
            <pc:docMk/>
            <pc:sldMk cId="2110722897" sldId="303"/>
            <ac:spMk id="203" creationId="{144602EE-42E2-46CA-BD11-4B2CDD4BFFF4}"/>
          </ac:spMkLst>
        </pc:spChg>
        <pc:spChg chg="del mod">
          <ac:chgData name="Sepulveda, Adam J" userId="c521fdd4-138a-48a4-8f72-d07d14a7ba1b" providerId="ADAL" clId="{8F24EF47-06E5-4DF9-95F2-53B94F8928DB}" dt="2021-04-14T17:13:47.017" v="4483" actId="478"/>
          <ac:spMkLst>
            <pc:docMk/>
            <pc:sldMk cId="2110722897" sldId="303"/>
            <ac:spMk id="204" creationId="{347B4097-78C9-43B1-A6C0-396C7F8DF2AE}"/>
          </ac:spMkLst>
        </pc:spChg>
        <pc:spChg chg="mod">
          <ac:chgData name="Sepulveda, Adam J" userId="c521fdd4-138a-48a4-8f72-d07d14a7ba1b" providerId="ADAL" clId="{8F24EF47-06E5-4DF9-95F2-53B94F8928DB}" dt="2021-04-14T17:27:08.597" v="5524" actId="1038"/>
          <ac:spMkLst>
            <pc:docMk/>
            <pc:sldMk cId="2110722897" sldId="303"/>
            <ac:spMk id="205" creationId="{54E26450-250A-4D91-8AC4-CD7D0099DFC2}"/>
          </ac:spMkLst>
        </pc:spChg>
        <pc:spChg chg="mod">
          <ac:chgData name="Sepulveda, Adam J" userId="c521fdd4-138a-48a4-8f72-d07d14a7ba1b" providerId="ADAL" clId="{8F24EF47-06E5-4DF9-95F2-53B94F8928DB}" dt="2021-04-19T14:50:08.815" v="7588" actId="113"/>
          <ac:spMkLst>
            <pc:docMk/>
            <pc:sldMk cId="2110722897" sldId="303"/>
            <ac:spMk id="207" creationId="{87FE0877-0BE1-4115-8DC5-BECEF611E51B}"/>
          </ac:spMkLst>
        </pc:spChg>
        <pc:spChg chg="del mod">
          <ac:chgData name="Sepulveda, Adam J" userId="c521fdd4-138a-48a4-8f72-d07d14a7ba1b" providerId="ADAL" clId="{8F24EF47-06E5-4DF9-95F2-53B94F8928DB}" dt="2021-04-14T17:11:55.956" v="4415" actId="478"/>
          <ac:spMkLst>
            <pc:docMk/>
            <pc:sldMk cId="2110722897" sldId="303"/>
            <ac:spMk id="208" creationId="{88DAE744-0721-47FF-ACD3-B32F7BAFAB97}"/>
          </ac:spMkLst>
        </pc:spChg>
        <pc:spChg chg="del mod">
          <ac:chgData name="Sepulveda, Adam J" userId="c521fdd4-138a-48a4-8f72-d07d14a7ba1b" providerId="ADAL" clId="{8F24EF47-06E5-4DF9-95F2-53B94F8928DB}" dt="2021-04-14T17:11:34.491" v="4412" actId="478"/>
          <ac:spMkLst>
            <pc:docMk/>
            <pc:sldMk cId="2110722897" sldId="303"/>
            <ac:spMk id="209" creationId="{BF563301-550B-4EAC-925B-7BABAB86ABDA}"/>
          </ac:spMkLst>
        </pc:spChg>
        <pc:spChg chg="del mod">
          <ac:chgData name="Sepulveda, Adam J" userId="c521fdd4-138a-48a4-8f72-d07d14a7ba1b" providerId="ADAL" clId="{8F24EF47-06E5-4DF9-95F2-53B94F8928DB}" dt="2021-04-14T17:11:34.491" v="4412" actId="478"/>
          <ac:spMkLst>
            <pc:docMk/>
            <pc:sldMk cId="2110722897" sldId="303"/>
            <ac:spMk id="211" creationId="{97C29324-91C2-4412-84C9-52443A877702}"/>
          </ac:spMkLst>
        </pc:spChg>
        <pc:spChg chg="del mod">
          <ac:chgData name="Sepulveda, Adam J" userId="c521fdd4-138a-48a4-8f72-d07d14a7ba1b" providerId="ADAL" clId="{8F24EF47-06E5-4DF9-95F2-53B94F8928DB}" dt="2021-04-14T17:11:55.956" v="4415" actId="478"/>
          <ac:spMkLst>
            <pc:docMk/>
            <pc:sldMk cId="2110722897" sldId="303"/>
            <ac:spMk id="212" creationId="{FC36A4C1-1D01-4058-9D87-3AE75E87FA41}"/>
          </ac:spMkLst>
        </pc:spChg>
        <pc:spChg chg="mod">
          <ac:chgData name="Sepulveda, Adam J" userId="c521fdd4-138a-48a4-8f72-d07d14a7ba1b" providerId="ADAL" clId="{8F24EF47-06E5-4DF9-95F2-53B94F8928DB}" dt="2021-04-14T17:27:08.597" v="5524" actId="1038"/>
          <ac:spMkLst>
            <pc:docMk/>
            <pc:sldMk cId="2110722897" sldId="303"/>
            <ac:spMk id="214" creationId="{33838252-9DEC-4641-B828-D4C26F7068EB}"/>
          </ac:spMkLst>
        </pc:spChg>
        <pc:spChg chg="del mod">
          <ac:chgData name="Sepulveda, Adam J" userId="c521fdd4-138a-48a4-8f72-d07d14a7ba1b" providerId="ADAL" clId="{8F24EF47-06E5-4DF9-95F2-53B94F8928DB}" dt="2021-04-14T17:11:59.338" v="4416" actId="478"/>
          <ac:spMkLst>
            <pc:docMk/>
            <pc:sldMk cId="2110722897" sldId="303"/>
            <ac:spMk id="216" creationId="{774D5157-3712-4D46-8670-50EF7804A8CF}"/>
          </ac:spMkLst>
        </pc:spChg>
        <pc:spChg chg="del mod">
          <ac:chgData name="Sepulveda, Adam J" userId="c521fdd4-138a-48a4-8f72-d07d14a7ba1b" providerId="ADAL" clId="{8F24EF47-06E5-4DF9-95F2-53B94F8928DB}" dt="2021-04-14T17:11:34.491" v="4412" actId="478"/>
          <ac:spMkLst>
            <pc:docMk/>
            <pc:sldMk cId="2110722897" sldId="303"/>
            <ac:spMk id="217" creationId="{806A6338-4B01-4C32-BBB6-8014FB058232}"/>
          </ac:spMkLst>
        </pc:spChg>
        <pc:spChg chg="del mod">
          <ac:chgData name="Sepulveda, Adam J" userId="c521fdd4-138a-48a4-8f72-d07d14a7ba1b" providerId="ADAL" clId="{8F24EF47-06E5-4DF9-95F2-53B94F8928DB}" dt="2021-04-14T17:11:34.491" v="4412" actId="478"/>
          <ac:spMkLst>
            <pc:docMk/>
            <pc:sldMk cId="2110722897" sldId="303"/>
            <ac:spMk id="226" creationId="{BB55382C-E0C4-4512-8C8C-D8BD8B5D0738}"/>
          </ac:spMkLst>
        </pc:spChg>
        <pc:spChg chg="del mod">
          <ac:chgData name="Sepulveda, Adam J" userId="c521fdd4-138a-48a4-8f72-d07d14a7ba1b" providerId="ADAL" clId="{8F24EF47-06E5-4DF9-95F2-53B94F8928DB}" dt="2021-04-14T17:11:46.904" v="4413" actId="478"/>
          <ac:spMkLst>
            <pc:docMk/>
            <pc:sldMk cId="2110722897" sldId="303"/>
            <ac:spMk id="227" creationId="{C0466CB3-9C02-47C6-A8F9-0D29A523D772}"/>
          </ac:spMkLst>
        </pc:spChg>
        <pc:spChg chg="del mod">
          <ac:chgData name="Sepulveda, Adam J" userId="c521fdd4-138a-48a4-8f72-d07d14a7ba1b" providerId="ADAL" clId="{8F24EF47-06E5-4DF9-95F2-53B94F8928DB}" dt="2021-04-14T17:10:54.620" v="4379" actId="478"/>
          <ac:spMkLst>
            <pc:docMk/>
            <pc:sldMk cId="2110722897" sldId="303"/>
            <ac:spMk id="228" creationId="{F4EF7121-5B86-4594-873E-DCC14D6F6CFD}"/>
          </ac:spMkLst>
        </pc:spChg>
        <pc:spChg chg="del mod">
          <ac:chgData name="Sepulveda, Adam J" userId="c521fdd4-138a-48a4-8f72-d07d14a7ba1b" providerId="ADAL" clId="{8F24EF47-06E5-4DF9-95F2-53B94F8928DB}" dt="2021-04-14T17:10:59.389" v="4380" actId="478"/>
          <ac:spMkLst>
            <pc:docMk/>
            <pc:sldMk cId="2110722897" sldId="303"/>
            <ac:spMk id="229" creationId="{78D882E7-AD21-4BB6-9767-9C75C7545CE4}"/>
          </ac:spMkLst>
        </pc:spChg>
        <pc:spChg chg="del mod">
          <ac:chgData name="Sepulveda, Adam J" userId="c521fdd4-138a-48a4-8f72-d07d14a7ba1b" providerId="ADAL" clId="{8F24EF47-06E5-4DF9-95F2-53B94F8928DB}" dt="2021-04-14T17:10:59.389" v="4380" actId="478"/>
          <ac:spMkLst>
            <pc:docMk/>
            <pc:sldMk cId="2110722897" sldId="303"/>
            <ac:spMk id="230" creationId="{2C45FE91-7652-4E30-972E-C081B0EE8855}"/>
          </ac:spMkLst>
        </pc:spChg>
        <pc:spChg chg="del mod">
          <ac:chgData name="Sepulveda, Adam J" userId="c521fdd4-138a-48a4-8f72-d07d14a7ba1b" providerId="ADAL" clId="{8F24EF47-06E5-4DF9-95F2-53B94F8928DB}" dt="2021-04-14T17:10:59.389" v="4380" actId="478"/>
          <ac:spMkLst>
            <pc:docMk/>
            <pc:sldMk cId="2110722897" sldId="303"/>
            <ac:spMk id="231" creationId="{91A86F15-9954-48DB-ACFF-71051A7BBF5F}"/>
          </ac:spMkLst>
        </pc:spChg>
        <pc:spChg chg="del mod">
          <ac:chgData name="Sepulveda, Adam J" userId="c521fdd4-138a-48a4-8f72-d07d14a7ba1b" providerId="ADAL" clId="{8F24EF47-06E5-4DF9-95F2-53B94F8928DB}" dt="2021-04-14T17:10:54.620" v="4379" actId="478"/>
          <ac:spMkLst>
            <pc:docMk/>
            <pc:sldMk cId="2110722897" sldId="303"/>
            <ac:spMk id="232" creationId="{E8D56AC7-0CB2-4059-B547-5C09A61BBAC0}"/>
          </ac:spMkLst>
        </pc:spChg>
        <pc:spChg chg="del mod">
          <ac:chgData name="Sepulveda, Adam J" userId="c521fdd4-138a-48a4-8f72-d07d14a7ba1b" providerId="ADAL" clId="{8F24EF47-06E5-4DF9-95F2-53B94F8928DB}" dt="2021-04-14T17:10:54.620" v="4379" actId="478"/>
          <ac:spMkLst>
            <pc:docMk/>
            <pc:sldMk cId="2110722897" sldId="303"/>
            <ac:spMk id="233" creationId="{751C350E-7B8E-4CA7-B0AD-E356DA1CDBC9}"/>
          </ac:spMkLst>
        </pc:spChg>
        <pc:spChg chg="del">
          <ac:chgData name="Sepulveda, Adam J" userId="c521fdd4-138a-48a4-8f72-d07d14a7ba1b" providerId="ADAL" clId="{8F24EF47-06E5-4DF9-95F2-53B94F8928DB}" dt="2021-04-14T17:10:24.344" v="4372" actId="478"/>
          <ac:spMkLst>
            <pc:docMk/>
            <pc:sldMk cId="2110722897" sldId="303"/>
            <ac:spMk id="234" creationId="{23BB7733-4F75-46FA-816B-EA47BBE7E7F3}"/>
          </ac:spMkLst>
        </pc:spChg>
        <pc:spChg chg="add mod">
          <ac:chgData name="Sepulveda, Adam J" userId="c521fdd4-138a-48a4-8f72-d07d14a7ba1b" providerId="ADAL" clId="{8F24EF47-06E5-4DF9-95F2-53B94F8928DB}" dt="2021-04-19T16:10:24.570" v="7718" actId="1038"/>
          <ac:spMkLst>
            <pc:docMk/>
            <pc:sldMk cId="2110722897" sldId="303"/>
            <ac:spMk id="239" creationId="{91761CF9-8B08-4FC9-B1CC-77FBE93A7328}"/>
          </ac:spMkLst>
        </pc:spChg>
        <pc:spChg chg="del mod">
          <ac:chgData name="Sepulveda, Adam J" userId="c521fdd4-138a-48a4-8f72-d07d14a7ba1b" providerId="ADAL" clId="{8F24EF47-06E5-4DF9-95F2-53B94F8928DB}" dt="2021-04-14T17:12:30.660" v="4449" actId="478"/>
          <ac:spMkLst>
            <pc:docMk/>
            <pc:sldMk cId="2110722897" sldId="303"/>
            <ac:spMk id="255" creationId="{0BEFEA3A-BAE8-4E4F-84B6-97214F147D29}"/>
          </ac:spMkLst>
        </pc:spChg>
        <pc:spChg chg="del mod">
          <ac:chgData name="Sepulveda, Adam J" userId="c521fdd4-138a-48a4-8f72-d07d14a7ba1b" providerId="ADAL" clId="{8F24EF47-06E5-4DF9-95F2-53B94F8928DB}" dt="2021-04-14T17:12:01.166" v="4417" actId="478"/>
          <ac:spMkLst>
            <pc:docMk/>
            <pc:sldMk cId="2110722897" sldId="303"/>
            <ac:spMk id="257" creationId="{AD4DE313-3FA2-437A-A560-1BA1258C2871}"/>
          </ac:spMkLst>
        </pc:spChg>
        <pc:spChg chg="del mod">
          <ac:chgData name="Sepulveda, Adam J" userId="c521fdd4-138a-48a4-8f72-d07d14a7ba1b" providerId="ADAL" clId="{8F24EF47-06E5-4DF9-95F2-53B94F8928DB}" dt="2021-04-14T17:11:34.491" v="4412" actId="478"/>
          <ac:spMkLst>
            <pc:docMk/>
            <pc:sldMk cId="2110722897" sldId="303"/>
            <ac:spMk id="258" creationId="{1DC80D83-6728-4B77-A98A-8CFDCB79A4DA}"/>
          </ac:spMkLst>
        </pc:spChg>
        <pc:spChg chg="del mod">
          <ac:chgData name="Sepulveda, Adam J" userId="c521fdd4-138a-48a4-8f72-d07d14a7ba1b" providerId="ADAL" clId="{8F24EF47-06E5-4DF9-95F2-53B94F8928DB}" dt="2021-04-14T17:11:34.491" v="4412" actId="478"/>
          <ac:spMkLst>
            <pc:docMk/>
            <pc:sldMk cId="2110722897" sldId="303"/>
            <ac:spMk id="260" creationId="{9A753723-1BDD-4EA1-ADCE-9D4831C34742}"/>
          </ac:spMkLst>
        </pc:spChg>
        <pc:spChg chg="del mod">
          <ac:chgData name="Sepulveda, Adam J" userId="c521fdd4-138a-48a4-8f72-d07d14a7ba1b" providerId="ADAL" clId="{8F24EF47-06E5-4DF9-95F2-53B94F8928DB}" dt="2021-04-14T17:11:51.600" v="4414" actId="478"/>
          <ac:spMkLst>
            <pc:docMk/>
            <pc:sldMk cId="2110722897" sldId="303"/>
            <ac:spMk id="263" creationId="{B428A89D-8EB5-4F49-ABB6-29D5B2DA9133}"/>
          </ac:spMkLst>
        </pc:spChg>
        <pc:spChg chg="del mod">
          <ac:chgData name="Sepulveda, Adam J" userId="c521fdd4-138a-48a4-8f72-d07d14a7ba1b" providerId="ADAL" clId="{8F24EF47-06E5-4DF9-95F2-53B94F8928DB}" dt="2021-04-14T17:12:27.353" v="4447" actId="478"/>
          <ac:spMkLst>
            <pc:docMk/>
            <pc:sldMk cId="2110722897" sldId="303"/>
            <ac:spMk id="266" creationId="{ED18C0E7-8CB7-4213-9A61-5C1C9F7950A7}"/>
          </ac:spMkLst>
        </pc:spChg>
        <pc:spChg chg="del">
          <ac:chgData name="Sepulveda, Adam J" userId="c521fdd4-138a-48a4-8f72-d07d14a7ba1b" providerId="ADAL" clId="{8F24EF47-06E5-4DF9-95F2-53B94F8928DB}" dt="2021-04-14T17:10:18.840" v="4370" actId="478"/>
          <ac:spMkLst>
            <pc:docMk/>
            <pc:sldMk cId="2110722897" sldId="303"/>
            <ac:spMk id="279" creationId="{F786C834-E38A-4C7B-A746-6BD1FE039E80}"/>
          </ac:spMkLst>
        </pc:spChg>
        <pc:spChg chg="del">
          <ac:chgData name="Sepulveda, Adam J" userId="c521fdd4-138a-48a4-8f72-d07d14a7ba1b" providerId="ADAL" clId="{8F24EF47-06E5-4DF9-95F2-53B94F8928DB}" dt="2021-04-14T17:10:22.004" v="4371" actId="478"/>
          <ac:spMkLst>
            <pc:docMk/>
            <pc:sldMk cId="2110722897" sldId="303"/>
            <ac:spMk id="281" creationId="{86AF7B24-83C5-4C8B-8CD6-1261EAEDA04D}"/>
          </ac:spMkLst>
        </pc:spChg>
        <pc:spChg chg="del">
          <ac:chgData name="Sepulveda, Adam J" userId="c521fdd4-138a-48a4-8f72-d07d14a7ba1b" providerId="ADAL" clId="{8F24EF47-06E5-4DF9-95F2-53B94F8928DB}" dt="2021-04-14T17:10:31.645" v="4374" actId="478"/>
          <ac:spMkLst>
            <pc:docMk/>
            <pc:sldMk cId="2110722897" sldId="303"/>
            <ac:spMk id="283" creationId="{D76134E3-28E0-475B-A645-071C534A476E}"/>
          </ac:spMkLst>
        </pc:spChg>
        <pc:picChg chg="add mod">
          <ac:chgData name="Sepulveda, Adam J" userId="c521fdd4-138a-48a4-8f72-d07d14a7ba1b" providerId="ADAL" clId="{8F24EF47-06E5-4DF9-95F2-53B94F8928DB}" dt="2021-04-19T16:10:29.585" v="7753" actId="1036"/>
          <ac:picMkLst>
            <pc:docMk/>
            <pc:sldMk cId="2110722897" sldId="303"/>
            <ac:picMk id="38" creationId="{7C2EAEAB-0204-4C1A-8549-60DD45670CEC}"/>
          </ac:picMkLst>
        </pc:picChg>
        <pc:cxnChg chg="del">
          <ac:chgData name="Sepulveda, Adam J" userId="c521fdd4-138a-48a4-8f72-d07d14a7ba1b" providerId="ADAL" clId="{8F24EF47-06E5-4DF9-95F2-53B94F8928DB}" dt="2021-04-14T17:10:29.358" v="4373" actId="478"/>
          <ac:cxnSpMkLst>
            <pc:docMk/>
            <pc:sldMk cId="2110722897" sldId="303"/>
            <ac:cxnSpMk id="3" creationId="{1BCAFEBA-2F87-44BA-9B07-F23E1EE8B2DA}"/>
          </ac:cxnSpMkLst>
        </pc:cxnChg>
        <pc:cxnChg chg="add mod">
          <ac:chgData name="Sepulveda, Adam J" userId="c521fdd4-138a-48a4-8f72-d07d14a7ba1b" providerId="ADAL" clId="{8F24EF47-06E5-4DF9-95F2-53B94F8928DB}" dt="2021-04-14T17:27:08.597" v="5524" actId="1038"/>
          <ac:cxnSpMkLst>
            <pc:docMk/>
            <pc:sldMk cId="2110722897" sldId="303"/>
            <ac:cxnSpMk id="117" creationId="{F9646A5C-3F47-4666-A5F9-FA1BD71C1479}"/>
          </ac:cxnSpMkLst>
        </pc:cxnChg>
        <pc:cxnChg chg="add mod">
          <ac:chgData name="Sepulveda, Adam J" userId="c521fdd4-138a-48a4-8f72-d07d14a7ba1b" providerId="ADAL" clId="{8F24EF47-06E5-4DF9-95F2-53B94F8928DB}" dt="2021-04-14T17:27:08.597" v="5524" actId="1038"/>
          <ac:cxnSpMkLst>
            <pc:docMk/>
            <pc:sldMk cId="2110722897" sldId="303"/>
            <ac:cxnSpMk id="119" creationId="{AC70E5CB-8408-4E01-A2ED-7848EEE38F68}"/>
          </ac:cxnSpMkLst>
        </pc:cxnChg>
        <pc:cxnChg chg="add del mod">
          <ac:chgData name="Sepulveda, Adam J" userId="c521fdd4-138a-48a4-8f72-d07d14a7ba1b" providerId="ADAL" clId="{8F24EF47-06E5-4DF9-95F2-53B94F8928DB}" dt="2021-04-14T17:17:48.542" v="4767"/>
          <ac:cxnSpMkLst>
            <pc:docMk/>
            <pc:sldMk cId="2110722897" sldId="303"/>
            <ac:cxnSpMk id="123" creationId="{A190B483-F096-48AA-8579-CC8C1708154C}"/>
          </ac:cxnSpMkLst>
        </pc:cxnChg>
        <pc:cxnChg chg="add del mod">
          <ac:chgData name="Sepulveda, Adam J" userId="c521fdd4-138a-48a4-8f72-d07d14a7ba1b" providerId="ADAL" clId="{8F24EF47-06E5-4DF9-95F2-53B94F8928DB}" dt="2021-04-14T17:17:48.542" v="4767"/>
          <ac:cxnSpMkLst>
            <pc:docMk/>
            <pc:sldMk cId="2110722897" sldId="303"/>
            <ac:cxnSpMk id="125" creationId="{BB907EF7-FFB1-4EF7-B36C-197639577574}"/>
          </ac:cxnSpMkLst>
        </pc:cxnChg>
        <pc:cxnChg chg="add del mod">
          <ac:chgData name="Sepulveda, Adam J" userId="c521fdd4-138a-48a4-8f72-d07d14a7ba1b" providerId="ADAL" clId="{8F24EF47-06E5-4DF9-95F2-53B94F8928DB}" dt="2021-04-14T17:22:42.841" v="5087" actId="478"/>
          <ac:cxnSpMkLst>
            <pc:docMk/>
            <pc:sldMk cId="2110722897" sldId="303"/>
            <ac:cxnSpMk id="130" creationId="{AA9F11B6-0AF5-40EC-93BF-F14FE8D5E068}"/>
          </ac:cxnSpMkLst>
        </pc:cxnChg>
        <pc:cxnChg chg="add del mod">
          <ac:chgData name="Sepulveda, Adam J" userId="c521fdd4-138a-48a4-8f72-d07d14a7ba1b" providerId="ADAL" clId="{8F24EF47-06E5-4DF9-95F2-53B94F8928DB}" dt="2021-04-14T17:22:42.841" v="5087" actId="478"/>
          <ac:cxnSpMkLst>
            <pc:docMk/>
            <pc:sldMk cId="2110722897" sldId="303"/>
            <ac:cxnSpMk id="133" creationId="{90C77CE0-24D1-434C-B0D4-8033DB95727C}"/>
          </ac:cxnSpMkLst>
        </pc:cxnChg>
        <pc:cxnChg chg="add del mod">
          <ac:chgData name="Sepulveda, Adam J" userId="c521fdd4-138a-48a4-8f72-d07d14a7ba1b" providerId="ADAL" clId="{8F24EF47-06E5-4DF9-95F2-53B94F8928DB}" dt="2021-04-14T17:22:42.841" v="5087" actId="478"/>
          <ac:cxnSpMkLst>
            <pc:docMk/>
            <pc:sldMk cId="2110722897" sldId="303"/>
            <ac:cxnSpMk id="134" creationId="{CEE3F174-D97F-4232-A16A-16AE73162689}"/>
          </ac:cxnSpMkLst>
        </pc:cxnChg>
        <pc:cxnChg chg="add mod">
          <ac:chgData name="Sepulveda, Adam J" userId="c521fdd4-138a-48a4-8f72-d07d14a7ba1b" providerId="ADAL" clId="{8F24EF47-06E5-4DF9-95F2-53B94F8928DB}" dt="2021-04-14T17:27:08.597" v="5524" actId="1038"/>
          <ac:cxnSpMkLst>
            <pc:docMk/>
            <pc:sldMk cId="2110722897" sldId="303"/>
            <ac:cxnSpMk id="142" creationId="{0F00CF8E-3A9E-4A18-9F0C-F9401E38DF69}"/>
          </ac:cxnSpMkLst>
        </pc:cxnChg>
        <pc:cxnChg chg="add mod">
          <ac:chgData name="Sepulveda, Adam J" userId="c521fdd4-138a-48a4-8f72-d07d14a7ba1b" providerId="ADAL" clId="{8F24EF47-06E5-4DF9-95F2-53B94F8928DB}" dt="2021-04-14T17:27:08.597" v="5524" actId="1038"/>
          <ac:cxnSpMkLst>
            <pc:docMk/>
            <pc:sldMk cId="2110722897" sldId="303"/>
            <ac:cxnSpMk id="144" creationId="{1422FD7A-1AAB-48DC-8520-53BC4C1F160A}"/>
          </ac:cxnSpMkLst>
        </pc:cxnChg>
        <pc:cxnChg chg="add mod">
          <ac:chgData name="Sepulveda, Adam J" userId="c521fdd4-138a-48a4-8f72-d07d14a7ba1b" providerId="ADAL" clId="{8F24EF47-06E5-4DF9-95F2-53B94F8928DB}" dt="2021-04-14T17:27:08.597" v="5524" actId="1038"/>
          <ac:cxnSpMkLst>
            <pc:docMk/>
            <pc:sldMk cId="2110722897" sldId="303"/>
            <ac:cxnSpMk id="146" creationId="{3DF906A8-84EF-4F54-8D42-498C7BC3C06B}"/>
          </ac:cxnSpMkLst>
        </pc:cxnChg>
        <pc:cxnChg chg="mod">
          <ac:chgData name="Sepulveda, Adam J" userId="c521fdd4-138a-48a4-8f72-d07d14a7ba1b" providerId="ADAL" clId="{8F24EF47-06E5-4DF9-95F2-53B94F8928DB}" dt="2021-04-14T17:27:42.044" v="5529" actId="14100"/>
          <ac:cxnSpMkLst>
            <pc:docMk/>
            <pc:sldMk cId="2110722897" sldId="303"/>
            <ac:cxnSpMk id="155" creationId="{2B5C8C0A-1A09-41D7-B992-E40807835CB2}"/>
          </ac:cxnSpMkLst>
        </pc:cxnChg>
        <pc:cxnChg chg="mod">
          <ac:chgData name="Sepulveda, Adam J" userId="c521fdd4-138a-48a4-8f72-d07d14a7ba1b" providerId="ADAL" clId="{8F24EF47-06E5-4DF9-95F2-53B94F8928DB}" dt="2021-04-14T17:27:08.597" v="5524" actId="1038"/>
          <ac:cxnSpMkLst>
            <pc:docMk/>
            <pc:sldMk cId="2110722897" sldId="303"/>
            <ac:cxnSpMk id="156" creationId="{6CF03137-9AB6-4ABF-A6A5-EE764AA666DA}"/>
          </ac:cxnSpMkLst>
        </pc:cxnChg>
        <pc:cxnChg chg="mod">
          <ac:chgData name="Sepulveda, Adam J" userId="c521fdd4-138a-48a4-8f72-d07d14a7ba1b" providerId="ADAL" clId="{8F24EF47-06E5-4DF9-95F2-53B94F8928DB}" dt="2021-04-14T17:27:34.846" v="5528" actId="1036"/>
          <ac:cxnSpMkLst>
            <pc:docMk/>
            <pc:sldMk cId="2110722897" sldId="303"/>
            <ac:cxnSpMk id="158" creationId="{7F28B58A-9EF9-425F-925A-F116A2B6F2F0}"/>
          </ac:cxnSpMkLst>
        </pc:cxnChg>
        <pc:cxnChg chg="mod">
          <ac:chgData name="Sepulveda, Adam J" userId="c521fdd4-138a-48a4-8f72-d07d14a7ba1b" providerId="ADAL" clId="{8F24EF47-06E5-4DF9-95F2-53B94F8928DB}" dt="2021-04-14T17:27:34.846" v="5528" actId="1036"/>
          <ac:cxnSpMkLst>
            <pc:docMk/>
            <pc:sldMk cId="2110722897" sldId="303"/>
            <ac:cxnSpMk id="159" creationId="{C43832BB-B6FA-48D0-8ED5-55A24CE59BED}"/>
          </ac:cxnSpMkLst>
        </pc:cxnChg>
        <pc:cxnChg chg="del mod">
          <ac:chgData name="Sepulveda, Adam J" userId="c521fdd4-138a-48a4-8f72-d07d14a7ba1b" providerId="ADAL" clId="{8F24EF47-06E5-4DF9-95F2-53B94F8928DB}" dt="2021-04-14T17:13:55.175" v="4484" actId="478"/>
          <ac:cxnSpMkLst>
            <pc:docMk/>
            <pc:sldMk cId="2110722897" sldId="303"/>
            <ac:cxnSpMk id="163" creationId="{E5AB9C6F-919F-4577-A118-7ABA42FAA8F0}"/>
          </ac:cxnSpMkLst>
        </pc:cxnChg>
        <pc:cxnChg chg="mod">
          <ac:chgData name="Sepulveda, Adam J" userId="c521fdd4-138a-48a4-8f72-d07d14a7ba1b" providerId="ADAL" clId="{8F24EF47-06E5-4DF9-95F2-53B94F8928DB}" dt="2021-04-14T17:27:08.597" v="5524" actId="1038"/>
          <ac:cxnSpMkLst>
            <pc:docMk/>
            <pc:sldMk cId="2110722897" sldId="303"/>
            <ac:cxnSpMk id="164" creationId="{41556945-885A-4793-A0C5-2D37BF16B2C8}"/>
          </ac:cxnSpMkLst>
        </pc:cxnChg>
        <pc:cxnChg chg="del mod">
          <ac:chgData name="Sepulveda, Adam J" userId="c521fdd4-138a-48a4-8f72-d07d14a7ba1b" providerId="ADAL" clId="{8F24EF47-06E5-4DF9-95F2-53B94F8928DB}" dt="2021-04-14T17:16:31.946" v="4605" actId="478"/>
          <ac:cxnSpMkLst>
            <pc:docMk/>
            <pc:sldMk cId="2110722897" sldId="303"/>
            <ac:cxnSpMk id="166" creationId="{359C6C8A-0013-4822-8157-E5D7451EE27E}"/>
          </ac:cxnSpMkLst>
        </pc:cxnChg>
        <pc:cxnChg chg="mod">
          <ac:chgData name="Sepulveda, Adam J" userId="c521fdd4-138a-48a4-8f72-d07d14a7ba1b" providerId="ADAL" clId="{8F24EF47-06E5-4DF9-95F2-53B94F8928DB}" dt="2021-04-14T17:27:08.597" v="5524" actId="1038"/>
          <ac:cxnSpMkLst>
            <pc:docMk/>
            <pc:sldMk cId="2110722897" sldId="303"/>
            <ac:cxnSpMk id="172" creationId="{F3779388-CBA3-4A57-841A-96F6D83EAA87}"/>
          </ac:cxnSpMkLst>
        </pc:cxnChg>
        <pc:cxnChg chg="del mod">
          <ac:chgData name="Sepulveda, Adam J" userId="c521fdd4-138a-48a4-8f72-d07d14a7ba1b" providerId="ADAL" clId="{8F24EF47-06E5-4DF9-95F2-53B94F8928DB}" dt="2021-04-14T17:13:55.175" v="4484" actId="478"/>
          <ac:cxnSpMkLst>
            <pc:docMk/>
            <pc:sldMk cId="2110722897" sldId="303"/>
            <ac:cxnSpMk id="176" creationId="{EFF4F0DA-490E-4B62-9EFA-5D95017BA8AE}"/>
          </ac:cxnSpMkLst>
        </pc:cxnChg>
        <pc:cxnChg chg="del mod">
          <ac:chgData name="Sepulveda, Adam J" userId="c521fdd4-138a-48a4-8f72-d07d14a7ba1b" providerId="ADAL" clId="{8F24EF47-06E5-4DF9-95F2-53B94F8928DB}" dt="2021-04-14T17:13:55.175" v="4484" actId="478"/>
          <ac:cxnSpMkLst>
            <pc:docMk/>
            <pc:sldMk cId="2110722897" sldId="303"/>
            <ac:cxnSpMk id="180" creationId="{27557774-050C-4BD9-ABDD-0F685020D558}"/>
          </ac:cxnSpMkLst>
        </pc:cxnChg>
        <pc:cxnChg chg="del mod">
          <ac:chgData name="Sepulveda, Adam J" userId="c521fdd4-138a-48a4-8f72-d07d14a7ba1b" providerId="ADAL" clId="{8F24EF47-06E5-4DF9-95F2-53B94F8928DB}" dt="2021-04-14T17:13:55.175" v="4484" actId="478"/>
          <ac:cxnSpMkLst>
            <pc:docMk/>
            <pc:sldMk cId="2110722897" sldId="303"/>
            <ac:cxnSpMk id="183" creationId="{6951C54D-E3C0-42D5-9453-B1F52717909B}"/>
          </ac:cxnSpMkLst>
        </pc:cxnChg>
        <pc:cxnChg chg="del mod">
          <ac:chgData name="Sepulveda, Adam J" userId="c521fdd4-138a-48a4-8f72-d07d14a7ba1b" providerId="ADAL" clId="{8F24EF47-06E5-4DF9-95F2-53B94F8928DB}" dt="2021-04-14T17:13:55.175" v="4484" actId="478"/>
          <ac:cxnSpMkLst>
            <pc:docMk/>
            <pc:sldMk cId="2110722897" sldId="303"/>
            <ac:cxnSpMk id="188" creationId="{23CD01FB-A957-4DDA-A69C-F0A815611A6A}"/>
          </ac:cxnSpMkLst>
        </pc:cxnChg>
        <pc:cxnChg chg="del mod">
          <ac:chgData name="Sepulveda, Adam J" userId="c521fdd4-138a-48a4-8f72-d07d14a7ba1b" providerId="ADAL" clId="{8F24EF47-06E5-4DF9-95F2-53B94F8928DB}" dt="2021-04-14T17:18:46.386" v="4819" actId="478"/>
          <ac:cxnSpMkLst>
            <pc:docMk/>
            <pc:sldMk cId="2110722897" sldId="303"/>
            <ac:cxnSpMk id="189" creationId="{9DEEF2DB-86ED-4EFD-AE81-7F40EB62C26D}"/>
          </ac:cxnSpMkLst>
        </pc:cxnChg>
        <pc:cxnChg chg="del mod">
          <ac:chgData name="Sepulveda, Adam J" userId="c521fdd4-138a-48a4-8f72-d07d14a7ba1b" providerId="ADAL" clId="{8F24EF47-06E5-4DF9-95F2-53B94F8928DB}" dt="2021-04-14T17:18:46.386" v="4819" actId="478"/>
          <ac:cxnSpMkLst>
            <pc:docMk/>
            <pc:sldMk cId="2110722897" sldId="303"/>
            <ac:cxnSpMk id="190" creationId="{5540B5BF-9EB5-4CA7-A261-CB84BE279A25}"/>
          </ac:cxnSpMkLst>
        </pc:cxnChg>
        <pc:cxnChg chg="del mod">
          <ac:chgData name="Sepulveda, Adam J" userId="c521fdd4-138a-48a4-8f72-d07d14a7ba1b" providerId="ADAL" clId="{8F24EF47-06E5-4DF9-95F2-53B94F8928DB}" dt="2021-04-14T17:13:55.175" v="4484" actId="478"/>
          <ac:cxnSpMkLst>
            <pc:docMk/>
            <pc:sldMk cId="2110722897" sldId="303"/>
            <ac:cxnSpMk id="195" creationId="{627F73C6-8DBB-4E86-BC20-266E79B95AC3}"/>
          </ac:cxnSpMkLst>
        </pc:cxnChg>
        <pc:cxnChg chg="del mod">
          <ac:chgData name="Sepulveda, Adam J" userId="c521fdd4-138a-48a4-8f72-d07d14a7ba1b" providerId="ADAL" clId="{8F24EF47-06E5-4DF9-95F2-53B94F8928DB}" dt="2021-04-14T17:13:55.175" v="4484" actId="478"/>
          <ac:cxnSpMkLst>
            <pc:docMk/>
            <pc:sldMk cId="2110722897" sldId="303"/>
            <ac:cxnSpMk id="199" creationId="{1BD5067E-044B-4D06-A37B-F3545BB8042C}"/>
          </ac:cxnSpMkLst>
        </pc:cxnChg>
        <pc:cxnChg chg="del mod">
          <ac:chgData name="Sepulveda, Adam J" userId="c521fdd4-138a-48a4-8f72-d07d14a7ba1b" providerId="ADAL" clId="{8F24EF47-06E5-4DF9-95F2-53B94F8928DB}" dt="2021-04-14T17:13:56.649" v="4485" actId="478"/>
          <ac:cxnSpMkLst>
            <pc:docMk/>
            <pc:sldMk cId="2110722897" sldId="303"/>
            <ac:cxnSpMk id="202" creationId="{FE95874F-581A-4749-963E-B9E7D9735320}"/>
          </ac:cxnSpMkLst>
        </pc:cxnChg>
        <pc:cxnChg chg="del mod">
          <ac:chgData name="Sepulveda, Adam J" userId="c521fdd4-138a-48a4-8f72-d07d14a7ba1b" providerId="ADAL" clId="{8F24EF47-06E5-4DF9-95F2-53B94F8928DB}" dt="2021-04-14T17:11:46.904" v="4413" actId="478"/>
          <ac:cxnSpMkLst>
            <pc:docMk/>
            <pc:sldMk cId="2110722897" sldId="303"/>
            <ac:cxnSpMk id="206" creationId="{D2745EA3-AA69-4785-B51D-191CE9718C52}"/>
          </ac:cxnSpMkLst>
        </pc:cxnChg>
        <pc:cxnChg chg="del mod">
          <ac:chgData name="Sepulveda, Adam J" userId="c521fdd4-138a-48a4-8f72-d07d14a7ba1b" providerId="ADAL" clId="{8F24EF47-06E5-4DF9-95F2-53B94F8928DB}" dt="2021-04-14T17:11:46.904" v="4413" actId="478"/>
          <ac:cxnSpMkLst>
            <pc:docMk/>
            <pc:sldMk cId="2110722897" sldId="303"/>
            <ac:cxnSpMk id="210" creationId="{8E860F4B-DED2-4906-AA9F-017D98E9216B}"/>
          </ac:cxnSpMkLst>
        </pc:cxnChg>
        <pc:cxnChg chg="del mod">
          <ac:chgData name="Sepulveda, Adam J" userId="c521fdd4-138a-48a4-8f72-d07d14a7ba1b" providerId="ADAL" clId="{8F24EF47-06E5-4DF9-95F2-53B94F8928DB}" dt="2021-04-14T17:11:46.904" v="4413" actId="478"/>
          <ac:cxnSpMkLst>
            <pc:docMk/>
            <pc:sldMk cId="2110722897" sldId="303"/>
            <ac:cxnSpMk id="215" creationId="{D1EC8943-F262-4E1C-81E6-A4A478277F5F}"/>
          </ac:cxnSpMkLst>
        </pc:cxnChg>
        <pc:cxnChg chg="del mod">
          <ac:chgData name="Sepulveda, Adam J" userId="c521fdd4-138a-48a4-8f72-d07d14a7ba1b" providerId="ADAL" clId="{8F24EF47-06E5-4DF9-95F2-53B94F8928DB}" dt="2021-04-14T17:11:46.904" v="4413" actId="478"/>
          <ac:cxnSpMkLst>
            <pc:docMk/>
            <pc:sldMk cId="2110722897" sldId="303"/>
            <ac:cxnSpMk id="225" creationId="{6414B99B-2D31-4593-BCBA-9BEA809B6534}"/>
          </ac:cxnSpMkLst>
        </pc:cxnChg>
        <pc:cxnChg chg="del mod">
          <ac:chgData name="Sepulveda, Adam J" userId="c521fdd4-138a-48a4-8f72-d07d14a7ba1b" providerId="ADAL" clId="{8F24EF47-06E5-4DF9-95F2-53B94F8928DB}" dt="2021-04-14T17:11:46.904" v="4413" actId="478"/>
          <ac:cxnSpMkLst>
            <pc:docMk/>
            <pc:sldMk cId="2110722897" sldId="303"/>
            <ac:cxnSpMk id="256" creationId="{0AE22D7C-98AE-4555-B855-83F7C7C22D85}"/>
          </ac:cxnSpMkLst>
        </pc:cxnChg>
        <pc:cxnChg chg="del mod">
          <ac:chgData name="Sepulveda, Adam J" userId="c521fdd4-138a-48a4-8f72-d07d14a7ba1b" providerId="ADAL" clId="{8F24EF47-06E5-4DF9-95F2-53B94F8928DB}" dt="2021-04-14T17:11:46.904" v="4413" actId="478"/>
          <ac:cxnSpMkLst>
            <pc:docMk/>
            <pc:sldMk cId="2110722897" sldId="303"/>
            <ac:cxnSpMk id="259" creationId="{51E5EA35-05E6-4897-AAD1-CABC44AFA992}"/>
          </ac:cxnSpMkLst>
        </pc:cxnChg>
        <pc:cxnChg chg="del mod">
          <ac:chgData name="Sepulveda, Adam J" userId="c521fdd4-138a-48a4-8f72-d07d14a7ba1b" providerId="ADAL" clId="{8F24EF47-06E5-4DF9-95F2-53B94F8928DB}" dt="2021-04-14T17:12:29.123" v="4448" actId="478"/>
          <ac:cxnSpMkLst>
            <pc:docMk/>
            <pc:sldMk cId="2110722897" sldId="303"/>
            <ac:cxnSpMk id="264" creationId="{26BA045D-D9BE-4585-9512-E463E6FFFA3A}"/>
          </ac:cxnSpMkLst>
        </pc:cxnChg>
        <pc:cxnChg chg="del mod">
          <ac:chgData name="Sepulveda, Adam J" userId="c521fdd4-138a-48a4-8f72-d07d14a7ba1b" providerId="ADAL" clId="{8F24EF47-06E5-4DF9-95F2-53B94F8928DB}" dt="2021-04-14T17:10:29.358" v="4373" actId="478"/>
          <ac:cxnSpMkLst>
            <pc:docMk/>
            <pc:sldMk cId="2110722897" sldId="303"/>
            <ac:cxnSpMk id="280" creationId="{68A90629-CC61-4529-8F06-1D3E51E4F6C6}"/>
          </ac:cxnSpMkLst>
        </pc:cxnChg>
        <pc:cxnChg chg="del mod">
          <ac:chgData name="Sepulveda, Adam J" userId="c521fdd4-138a-48a4-8f72-d07d14a7ba1b" providerId="ADAL" clId="{8F24EF47-06E5-4DF9-95F2-53B94F8928DB}" dt="2021-04-14T17:10:29.358" v="4373" actId="478"/>
          <ac:cxnSpMkLst>
            <pc:docMk/>
            <pc:sldMk cId="2110722897" sldId="303"/>
            <ac:cxnSpMk id="282" creationId="{F2F61919-A0CB-4BFC-B15F-316706C215CC}"/>
          </ac:cxnSpMkLst>
        </pc:cxnChg>
        <pc:cxnChg chg="del">
          <ac:chgData name="Sepulveda, Adam J" userId="c521fdd4-138a-48a4-8f72-d07d14a7ba1b" providerId="ADAL" clId="{8F24EF47-06E5-4DF9-95F2-53B94F8928DB}" dt="2021-04-14T17:10:29.358" v="4373" actId="478"/>
          <ac:cxnSpMkLst>
            <pc:docMk/>
            <pc:sldMk cId="2110722897" sldId="303"/>
            <ac:cxnSpMk id="291" creationId="{82AB5E8F-B115-4D5E-80ED-9920040A4A61}"/>
          </ac:cxnSpMkLst>
        </pc:cxnChg>
      </pc:sldChg>
      <pc:sldChg chg="add del">
        <pc:chgData name="Sepulveda, Adam J" userId="c521fdd4-138a-48a4-8f72-d07d14a7ba1b" providerId="ADAL" clId="{8F24EF47-06E5-4DF9-95F2-53B94F8928DB}" dt="2021-04-14T17:10:39.012" v="4375" actId="47"/>
        <pc:sldMkLst>
          <pc:docMk/>
          <pc:sldMk cId="2967462092" sldId="304"/>
        </pc:sldMkLst>
      </pc:sldChg>
      <pc:sldChg chg="modSp mod">
        <pc:chgData name="Sepulveda, Adam J" userId="c521fdd4-138a-48a4-8f72-d07d14a7ba1b" providerId="ADAL" clId="{8F24EF47-06E5-4DF9-95F2-53B94F8928DB}" dt="2021-04-19T16:34:12.381" v="8322" actId="20577"/>
        <pc:sldMkLst>
          <pc:docMk/>
          <pc:sldMk cId="2198203637" sldId="314"/>
        </pc:sldMkLst>
        <pc:spChg chg="mod">
          <ac:chgData name="Sepulveda, Adam J" userId="c521fdd4-138a-48a4-8f72-d07d14a7ba1b" providerId="ADAL" clId="{8F24EF47-06E5-4DF9-95F2-53B94F8928DB}" dt="2021-04-14T13:39:04.065" v="26" actId="20577"/>
          <ac:spMkLst>
            <pc:docMk/>
            <pc:sldMk cId="2198203637" sldId="314"/>
            <ac:spMk id="2" creationId="{00000000-0000-0000-0000-000000000000}"/>
          </ac:spMkLst>
        </pc:spChg>
        <pc:spChg chg="mod">
          <ac:chgData name="Sepulveda, Adam J" userId="c521fdd4-138a-48a4-8f72-d07d14a7ba1b" providerId="ADAL" clId="{8F24EF47-06E5-4DF9-95F2-53B94F8928DB}" dt="2021-04-19T16:34:12.381" v="8322" actId="20577"/>
          <ac:spMkLst>
            <pc:docMk/>
            <pc:sldMk cId="2198203637" sldId="314"/>
            <ac:spMk id="5" creationId="{00000000-0000-0000-0000-000000000000}"/>
          </ac:spMkLst>
        </pc:spChg>
      </pc:sldChg>
      <pc:sldChg chg="addSp delSp modSp mod ord">
        <pc:chgData name="Sepulveda, Adam J" userId="c521fdd4-138a-48a4-8f72-d07d14a7ba1b" providerId="ADAL" clId="{8F24EF47-06E5-4DF9-95F2-53B94F8928DB}" dt="2021-04-19T14:33:15.183" v="7311" actId="1037"/>
        <pc:sldMkLst>
          <pc:docMk/>
          <pc:sldMk cId="2462559608" sldId="326"/>
        </pc:sldMkLst>
        <pc:spChg chg="mod">
          <ac:chgData name="Sepulveda, Adam J" userId="c521fdd4-138a-48a4-8f72-d07d14a7ba1b" providerId="ADAL" clId="{8F24EF47-06E5-4DF9-95F2-53B94F8928DB}" dt="2021-04-14T15:49:04.580" v="3025" actId="207"/>
          <ac:spMkLst>
            <pc:docMk/>
            <pc:sldMk cId="2462559608" sldId="326"/>
            <ac:spMk id="6" creationId="{3B479786-BAE7-4024-91B5-24FB998BD5D0}"/>
          </ac:spMkLst>
        </pc:spChg>
        <pc:spChg chg="del">
          <ac:chgData name="Sepulveda, Adam J" userId="c521fdd4-138a-48a4-8f72-d07d14a7ba1b" providerId="ADAL" clId="{8F24EF47-06E5-4DF9-95F2-53B94F8928DB}" dt="2021-04-19T14:33:10.943" v="7303" actId="478"/>
          <ac:spMkLst>
            <pc:docMk/>
            <pc:sldMk cId="2462559608" sldId="326"/>
            <ac:spMk id="7" creationId="{BE587410-4832-490A-91D2-617D3C5B30CD}"/>
          </ac:spMkLst>
        </pc:spChg>
        <pc:spChg chg="add mod">
          <ac:chgData name="Sepulveda, Adam J" userId="c521fdd4-138a-48a4-8f72-d07d14a7ba1b" providerId="ADAL" clId="{8F24EF47-06E5-4DF9-95F2-53B94F8928DB}" dt="2021-04-14T15:50:52.617" v="3027"/>
          <ac:spMkLst>
            <pc:docMk/>
            <pc:sldMk cId="2462559608" sldId="326"/>
            <ac:spMk id="8" creationId="{C6BBAD2C-1429-417E-A4FF-8110E488372B}"/>
          </ac:spMkLst>
        </pc:spChg>
        <pc:picChg chg="mod">
          <ac:chgData name="Sepulveda, Adam J" userId="c521fdd4-138a-48a4-8f72-d07d14a7ba1b" providerId="ADAL" clId="{8F24EF47-06E5-4DF9-95F2-53B94F8928DB}" dt="2021-04-19T14:33:07.686" v="7302" actId="1035"/>
          <ac:picMkLst>
            <pc:docMk/>
            <pc:sldMk cId="2462559608" sldId="326"/>
            <ac:picMk id="4" creationId="{ED8E82AF-5195-4F9D-A613-CBE1F4326CB9}"/>
          </ac:picMkLst>
        </pc:picChg>
        <pc:picChg chg="mod">
          <ac:chgData name="Sepulveda, Adam J" userId="c521fdd4-138a-48a4-8f72-d07d14a7ba1b" providerId="ADAL" clId="{8F24EF47-06E5-4DF9-95F2-53B94F8928DB}" dt="2021-04-19T14:33:15.183" v="7311" actId="1037"/>
          <ac:picMkLst>
            <pc:docMk/>
            <pc:sldMk cId="2462559608" sldId="326"/>
            <ac:picMk id="5" creationId="{A6F9F035-CB6A-4E9E-B534-16DF99B0D81A}"/>
          </ac:picMkLst>
        </pc:picChg>
        <pc:picChg chg="del">
          <ac:chgData name="Sepulveda, Adam J" userId="c521fdd4-138a-48a4-8f72-d07d14a7ba1b" providerId="ADAL" clId="{8F24EF47-06E5-4DF9-95F2-53B94F8928DB}" dt="2021-04-14T15:52:16.614" v="3028" actId="478"/>
          <ac:picMkLst>
            <pc:docMk/>
            <pc:sldMk cId="2462559608" sldId="326"/>
            <ac:picMk id="10" creationId="{1FDF7944-3403-4AB6-879A-25FBFE4E6959}"/>
          </ac:picMkLst>
        </pc:picChg>
      </pc:sldChg>
      <pc:sldChg chg="del">
        <pc:chgData name="Sepulveda, Adam J" userId="c521fdd4-138a-48a4-8f72-d07d14a7ba1b" providerId="ADAL" clId="{8F24EF47-06E5-4DF9-95F2-53B94F8928DB}" dt="2021-04-19T16:33:59.128" v="8309" actId="47"/>
        <pc:sldMkLst>
          <pc:docMk/>
          <pc:sldMk cId="1200906475" sldId="328"/>
        </pc:sldMkLst>
      </pc:sldChg>
      <pc:sldChg chg="del">
        <pc:chgData name="Sepulveda, Adam J" userId="c521fdd4-138a-48a4-8f72-d07d14a7ba1b" providerId="ADAL" clId="{8F24EF47-06E5-4DF9-95F2-53B94F8928DB}" dt="2021-04-19T16:33:59.128" v="8309" actId="47"/>
        <pc:sldMkLst>
          <pc:docMk/>
          <pc:sldMk cId="1256838969" sldId="329"/>
        </pc:sldMkLst>
      </pc:sldChg>
      <pc:sldChg chg="del">
        <pc:chgData name="Sepulveda, Adam J" userId="c521fdd4-138a-48a4-8f72-d07d14a7ba1b" providerId="ADAL" clId="{8F24EF47-06E5-4DF9-95F2-53B94F8928DB}" dt="2021-04-19T16:33:54.719" v="8308" actId="47"/>
        <pc:sldMkLst>
          <pc:docMk/>
          <pc:sldMk cId="3427513100" sldId="330"/>
        </pc:sldMkLst>
      </pc:sldChg>
      <pc:sldChg chg="del">
        <pc:chgData name="Sepulveda, Adam J" userId="c521fdd4-138a-48a4-8f72-d07d14a7ba1b" providerId="ADAL" clId="{8F24EF47-06E5-4DF9-95F2-53B94F8928DB}" dt="2021-04-19T16:33:54.719" v="8308" actId="47"/>
        <pc:sldMkLst>
          <pc:docMk/>
          <pc:sldMk cId="2269337536" sldId="331"/>
        </pc:sldMkLst>
      </pc:sldChg>
      <pc:sldChg chg="del">
        <pc:chgData name="Sepulveda, Adam J" userId="c521fdd4-138a-48a4-8f72-d07d14a7ba1b" providerId="ADAL" clId="{8F24EF47-06E5-4DF9-95F2-53B94F8928DB}" dt="2021-04-19T16:33:54.719" v="8308" actId="47"/>
        <pc:sldMkLst>
          <pc:docMk/>
          <pc:sldMk cId="3306551065" sldId="333"/>
        </pc:sldMkLst>
      </pc:sldChg>
      <pc:sldChg chg="del">
        <pc:chgData name="Sepulveda, Adam J" userId="c521fdd4-138a-48a4-8f72-d07d14a7ba1b" providerId="ADAL" clId="{8F24EF47-06E5-4DF9-95F2-53B94F8928DB}" dt="2021-04-19T16:33:54.719" v="8308" actId="47"/>
        <pc:sldMkLst>
          <pc:docMk/>
          <pc:sldMk cId="155944185" sldId="335"/>
        </pc:sldMkLst>
      </pc:sldChg>
      <pc:sldChg chg="del">
        <pc:chgData name="Sepulveda, Adam J" userId="c521fdd4-138a-48a4-8f72-d07d14a7ba1b" providerId="ADAL" clId="{8F24EF47-06E5-4DF9-95F2-53B94F8928DB}" dt="2021-04-19T16:33:54.719" v="8308" actId="47"/>
        <pc:sldMkLst>
          <pc:docMk/>
          <pc:sldMk cId="2687388472" sldId="336"/>
        </pc:sldMkLst>
      </pc:sldChg>
      <pc:sldChg chg="del">
        <pc:chgData name="Sepulveda, Adam J" userId="c521fdd4-138a-48a4-8f72-d07d14a7ba1b" providerId="ADAL" clId="{8F24EF47-06E5-4DF9-95F2-53B94F8928DB}" dt="2021-04-19T16:33:47.385" v="8307" actId="47"/>
        <pc:sldMkLst>
          <pc:docMk/>
          <pc:sldMk cId="426142587" sldId="337"/>
        </pc:sldMkLst>
      </pc:sldChg>
      <pc:sldChg chg="del">
        <pc:chgData name="Sepulveda, Adam J" userId="c521fdd4-138a-48a4-8f72-d07d14a7ba1b" providerId="ADAL" clId="{8F24EF47-06E5-4DF9-95F2-53B94F8928DB}" dt="2021-04-19T16:33:54.719" v="8308" actId="47"/>
        <pc:sldMkLst>
          <pc:docMk/>
          <pc:sldMk cId="3537764116" sldId="339"/>
        </pc:sldMkLst>
      </pc:sldChg>
      <pc:sldChg chg="del">
        <pc:chgData name="Sepulveda, Adam J" userId="c521fdd4-138a-48a4-8f72-d07d14a7ba1b" providerId="ADAL" clId="{8F24EF47-06E5-4DF9-95F2-53B94F8928DB}" dt="2021-04-19T16:33:54.719" v="8308" actId="47"/>
        <pc:sldMkLst>
          <pc:docMk/>
          <pc:sldMk cId="1857167106" sldId="345"/>
        </pc:sldMkLst>
      </pc:sldChg>
      <pc:sldChg chg="addSp delSp modSp new mod">
        <pc:chgData name="Sepulveda, Adam J" userId="c521fdd4-138a-48a4-8f72-d07d14a7ba1b" providerId="ADAL" clId="{8F24EF47-06E5-4DF9-95F2-53B94F8928DB}" dt="2021-04-14T14:36:04.489" v="1059" actId="20577"/>
        <pc:sldMkLst>
          <pc:docMk/>
          <pc:sldMk cId="263765238" sldId="346"/>
        </pc:sldMkLst>
        <pc:spChg chg="mod">
          <ac:chgData name="Sepulveda, Adam J" userId="c521fdd4-138a-48a4-8f72-d07d14a7ba1b" providerId="ADAL" clId="{8F24EF47-06E5-4DF9-95F2-53B94F8928DB}" dt="2021-04-14T14:36:04.489" v="1059" actId="20577"/>
          <ac:spMkLst>
            <pc:docMk/>
            <pc:sldMk cId="263765238" sldId="346"/>
            <ac:spMk id="2" creationId="{EA45E2AF-6645-4875-A8BB-ED9890B5E936}"/>
          </ac:spMkLst>
        </pc:spChg>
        <pc:spChg chg="del">
          <ac:chgData name="Sepulveda, Adam J" userId="c521fdd4-138a-48a4-8f72-d07d14a7ba1b" providerId="ADAL" clId="{8F24EF47-06E5-4DF9-95F2-53B94F8928DB}" dt="2021-04-14T13:39:27.558" v="37"/>
          <ac:spMkLst>
            <pc:docMk/>
            <pc:sldMk cId="263765238" sldId="346"/>
            <ac:spMk id="3" creationId="{5284FFA2-A225-4EC8-96D2-D37B8D844938}"/>
          </ac:spMkLst>
        </pc:spChg>
        <pc:spChg chg="add del mod">
          <ac:chgData name="Sepulveda, Adam J" userId="c521fdd4-138a-48a4-8f72-d07d14a7ba1b" providerId="ADAL" clId="{8F24EF47-06E5-4DF9-95F2-53B94F8928DB}" dt="2021-04-14T13:39:32.022" v="38"/>
          <ac:spMkLst>
            <pc:docMk/>
            <pc:sldMk cId="263765238" sldId="346"/>
            <ac:spMk id="4" creationId="{EFA72E4A-3547-4717-8664-DF75171A7AE9}"/>
          </ac:spMkLst>
        </pc:spChg>
        <pc:spChg chg="add del mod">
          <ac:chgData name="Sepulveda, Adam J" userId="c521fdd4-138a-48a4-8f72-d07d14a7ba1b" providerId="ADAL" clId="{8F24EF47-06E5-4DF9-95F2-53B94F8928DB}" dt="2021-04-14T13:39:32.022" v="38"/>
          <ac:spMkLst>
            <pc:docMk/>
            <pc:sldMk cId="263765238" sldId="346"/>
            <ac:spMk id="5" creationId="{DCC3DE39-8D82-4FCC-92D5-B70A1E514E1F}"/>
          </ac:spMkLst>
        </pc:spChg>
        <pc:spChg chg="add del mod">
          <ac:chgData name="Sepulveda, Adam J" userId="c521fdd4-138a-48a4-8f72-d07d14a7ba1b" providerId="ADAL" clId="{8F24EF47-06E5-4DF9-95F2-53B94F8928DB}" dt="2021-04-14T13:39:32.022" v="38"/>
          <ac:spMkLst>
            <pc:docMk/>
            <pc:sldMk cId="263765238" sldId="346"/>
            <ac:spMk id="6" creationId="{2CB5246A-A4B6-47C3-896A-4888BBE4939E}"/>
          </ac:spMkLst>
        </pc:spChg>
        <pc:spChg chg="add del mod">
          <ac:chgData name="Sepulveda, Adam J" userId="c521fdd4-138a-48a4-8f72-d07d14a7ba1b" providerId="ADAL" clId="{8F24EF47-06E5-4DF9-95F2-53B94F8928DB}" dt="2021-04-14T13:39:32.022" v="38"/>
          <ac:spMkLst>
            <pc:docMk/>
            <pc:sldMk cId="263765238" sldId="346"/>
            <ac:spMk id="7" creationId="{C1609EA5-4FD3-4740-8E4D-1B43FC29DB0F}"/>
          </ac:spMkLst>
        </pc:spChg>
        <pc:spChg chg="add del mod">
          <ac:chgData name="Sepulveda, Adam J" userId="c521fdd4-138a-48a4-8f72-d07d14a7ba1b" providerId="ADAL" clId="{8F24EF47-06E5-4DF9-95F2-53B94F8928DB}" dt="2021-04-14T13:44:34.346" v="41"/>
          <ac:spMkLst>
            <pc:docMk/>
            <pc:sldMk cId="263765238" sldId="346"/>
            <ac:spMk id="8" creationId="{115C0C56-B557-4119-90A7-E206C397461F}"/>
          </ac:spMkLst>
        </pc:spChg>
        <pc:spChg chg="add del mod">
          <ac:chgData name="Sepulveda, Adam J" userId="c521fdd4-138a-48a4-8f72-d07d14a7ba1b" providerId="ADAL" clId="{8F24EF47-06E5-4DF9-95F2-53B94F8928DB}" dt="2021-04-14T13:45:03.726" v="46"/>
          <ac:spMkLst>
            <pc:docMk/>
            <pc:sldMk cId="263765238" sldId="346"/>
            <ac:spMk id="9" creationId="{498C2AED-5D5D-4B93-AA0D-41878CE52DAC}"/>
          </ac:spMkLst>
        </pc:spChg>
        <pc:spChg chg="add mod">
          <ac:chgData name="Sepulveda, Adam J" userId="c521fdd4-138a-48a4-8f72-d07d14a7ba1b" providerId="ADAL" clId="{8F24EF47-06E5-4DF9-95F2-53B94F8928DB}" dt="2021-04-14T14:25:35.902" v="679" actId="114"/>
          <ac:spMkLst>
            <pc:docMk/>
            <pc:sldMk cId="263765238" sldId="346"/>
            <ac:spMk id="13" creationId="{89525464-1773-4DF4-AF1C-9893291E36C4}"/>
          </ac:spMkLst>
        </pc:spChg>
        <pc:spChg chg="add mod">
          <ac:chgData name="Sepulveda, Adam J" userId="c521fdd4-138a-48a4-8f72-d07d14a7ba1b" providerId="ADAL" clId="{8F24EF47-06E5-4DF9-95F2-53B94F8928DB}" dt="2021-04-14T14:28:44.152" v="814" actId="1076"/>
          <ac:spMkLst>
            <pc:docMk/>
            <pc:sldMk cId="263765238" sldId="346"/>
            <ac:spMk id="14" creationId="{595CAF47-8FA7-4193-8418-4CC4C46EB2CF}"/>
          </ac:spMkLst>
        </pc:spChg>
        <pc:picChg chg="add mod modCrop">
          <ac:chgData name="Sepulveda, Adam J" userId="c521fdd4-138a-48a4-8f72-d07d14a7ba1b" providerId="ADAL" clId="{8F24EF47-06E5-4DF9-95F2-53B94F8928DB}" dt="2021-04-14T13:50:00.655" v="490" actId="1038"/>
          <ac:picMkLst>
            <pc:docMk/>
            <pc:sldMk cId="263765238" sldId="346"/>
            <ac:picMk id="10" creationId="{4B52C789-1D55-4516-AF3C-E0EB44DE575A}"/>
          </ac:picMkLst>
        </pc:picChg>
        <pc:picChg chg="add del mod">
          <ac:chgData name="Sepulveda, Adam J" userId="c521fdd4-138a-48a4-8f72-d07d14a7ba1b" providerId="ADAL" clId="{8F24EF47-06E5-4DF9-95F2-53B94F8928DB}" dt="2021-04-14T13:45:09.577" v="48" actId="21"/>
          <ac:picMkLst>
            <pc:docMk/>
            <pc:sldMk cId="263765238" sldId="346"/>
            <ac:picMk id="11" creationId="{B31F87A3-C193-4F96-9DDB-55053BA83F5F}"/>
          </ac:picMkLst>
        </pc:picChg>
        <pc:picChg chg="add mod">
          <ac:chgData name="Sepulveda, Adam J" userId="c521fdd4-138a-48a4-8f72-d07d14a7ba1b" providerId="ADAL" clId="{8F24EF47-06E5-4DF9-95F2-53B94F8928DB}" dt="2021-04-14T13:50:00.655" v="490" actId="1038"/>
          <ac:picMkLst>
            <pc:docMk/>
            <pc:sldMk cId="263765238" sldId="346"/>
            <ac:picMk id="12" creationId="{134A4BAA-8BA0-4420-8745-C6AB6EF31D3C}"/>
          </ac:picMkLst>
        </pc:picChg>
      </pc:sldChg>
      <pc:sldChg chg="addSp modSp new del mod ord">
        <pc:chgData name="Sepulveda, Adam J" userId="c521fdd4-138a-48a4-8f72-d07d14a7ba1b" providerId="ADAL" clId="{8F24EF47-06E5-4DF9-95F2-53B94F8928DB}" dt="2021-04-19T16:23:04.457" v="7870" actId="47"/>
        <pc:sldMkLst>
          <pc:docMk/>
          <pc:sldMk cId="781475311" sldId="347"/>
        </pc:sldMkLst>
        <pc:spChg chg="add mod">
          <ac:chgData name="Sepulveda, Adam J" userId="c521fdd4-138a-48a4-8f72-d07d14a7ba1b" providerId="ADAL" clId="{8F24EF47-06E5-4DF9-95F2-53B94F8928DB}" dt="2021-04-14T13:48:28.636" v="338"/>
          <ac:spMkLst>
            <pc:docMk/>
            <pc:sldMk cId="781475311" sldId="347"/>
            <ac:spMk id="2" creationId="{177293F0-6D2D-4DD9-B7AD-38CBA93E553E}"/>
          </ac:spMkLst>
        </pc:spChg>
        <pc:spChg chg="add mod">
          <ac:chgData name="Sepulveda, Adam J" userId="c521fdd4-138a-48a4-8f72-d07d14a7ba1b" providerId="ADAL" clId="{8F24EF47-06E5-4DF9-95F2-53B94F8928DB}" dt="2021-04-14T13:49:29.910" v="466" actId="15"/>
          <ac:spMkLst>
            <pc:docMk/>
            <pc:sldMk cId="781475311" sldId="347"/>
            <ac:spMk id="3" creationId="{1E6082CA-D830-492D-BD0B-89210FD253C2}"/>
          </ac:spMkLst>
        </pc:spChg>
      </pc:sldChg>
      <pc:sldChg chg="addSp modSp new mod ord">
        <pc:chgData name="Sepulveda, Adam J" userId="c521fdd4-138a-48a4-8f72-d07d14a7ba1b" providerId="ADAL" clId="{8F24EF47-06E5-4DF9-95F2-53B94F8928DB}" dt="2021-04-19T16:35:21.799" v="8355" actId="20577"/>
        <pc:sldMkLst>
          <pc:docMk/>
          <pc:sldMk cId="1046221649" sldId="348"/>
        </pc:sldMkLst>
        <pc:spChg chg="add mod">
          <ac:chgData name="Sepulveda, Adam J" userId="c521fdd4-138a-48a4-8f72-d07d14a7ba1b" providerId="ADAL" clId="{8F24EF47-06E5-4DF9-95F2-53B94F8928DB}" dt="2021-04-19T16:34:56.716" v="8344" actId="20577"/>
          <ac:spMkLst>
            <pc:docMk/>
            <pc:sldMk cId="1046221649" sldId="348"/>
            <ac:spMk id="2" creationId="{B76BE0F9-26FC-421C-BA70-061135686CCC}"/>
          </ac:spMkLst>
        </pc:spChg>
        <pc:spChg chg="add mod">
          <ac:chgData name="Sepulveda, Adam J" userId="c521fdd4-138a-48a4-8f72-d07d14a7ba1b" providerId="ADAL" clId="{8F24EF47-06E5-4DF9-95F2-53B94F8928DB}" dt="2021-04-19T16:35:21.799" v="8355" actId="20577"/>
          <ac:spMkLst>
            <pc:docMk/>
            <pc:sldMk cId="1046221649" sldId="348"/>
            <ac:spMk id="3" creationId="{5961B151-9C11-4AA9-9065-9842C792CCF4}"/>
          </ac:spMkLst>
        </pc:spChg>
      </pc:sldChg>
      <pc:sldChg chg="modSp new mod">
        <pc:chgData name="Sepulveda, Adam J" userId="c521fdd4-138a-48a4-8f72-d07d14a7ba1b" providerId="ADAL" clId="{8F24EF47-06E5-4DF9-95F2-53B94F8928DB}" dt="2021-04-19T16:37:08.757" v="8426" actId="20577"/>
        <pc:sldMkLst>
          <pc:docMk/>
          <pc:sldMk cId="594495132" sldId="349"/>
        </pc:sldMkLst>
        <pc:spChg chg="mod">
          <ac:chgData name="Sepulveda, Adam J" userId="c521fdd4-138a-48a4-8f72-d07d14a7ba1b" providerId="ADAL" clId="{8F24EF47-06E5-4DF9-95F2-53B94F8928DB}" dt="2021-04-14T14:36:52.102" v="1086" actId="20577"/>
          <ac:spMkLst>
            <pc:docMk/>
            <pc:sldMk cId="594495132" sldId="349"/>
            <ac:spMk id="2" creationId="{246BEEAF-186B-49D3-9C85-71792D0A28FC}"/>
          </ac:spMkLst>
        </pc:spChg>
        <pc:spChg chg="mod">
          <ac:chgData name="Sepulveda, Adam J" userId="c521fdd4-138a-48a4-8f72-d07d14a7ba1b" providerId="ADAL" clId="{8F24EF47-06E5-4DF9-95F2-53B94F8928DB}" dt="2021-04-19T16:37:08.757" v="8426" actId="20577"/>
          <ac:spMkLst>
            <pc:docMk/>
            <pc:sldMk cId="594495132" sldId="349"/>
            <ac:spMk id="3" creationId="{1D4FA93C-5B4C-4C29-836C-4300BEA5478F}"/>
          </ac:spMkLst>
        </pc:spChg>
      </pc:sldChg>
      <pc:sldChg chg="addSp delSp modSp new mod">
        <pc:chgData name="Sepulveda, Adam J" userId="c521fdd4-138a-48a4-8f72-d07d14a7ba1b" providerId="ADAL" clId="{8F24EF47-06E5-4DF9-95F2-53B94F8928DB}" dt="2021-04-14T18:57:21.721" v="5956" actId="20577"/>
        <pc:sldMkLst>
          <pc:docMk/>
          <pc:sldMk cId="615546797" sldId="350"/>
        </pc:sldMkLst>
        <pc:spChg chg="del">
          <ac:chgData name="Sepulveda, Adam J" userId="c521fdd4-138a-48a4-8f72-d07d14a7ba1b" providerId="ADAL" clId="{8F24EF47-06E5-4DF9-95F2-53B94F8928DB}" dt="2021-04-14T14:34:46.313" v="949"/>
          <ac:spMkLst>
            <pc:docMk/>
            <pc:sldMk cId="615546797" sldId="350"/>
            <ac:spMk id="2" creationId="{9E64A847-F9AA-421E-8D42-9F57AEF8292B}"/>
          </ac:spMkLst>
        </pc:spChg>
        <pc:spChg chg="del">
          <ac:chgData name="Sepulveda, Adam J" userId="c521fdd4-138a-48a4-8f72-d07d14a7ba1b" providerId="ADAL" clId="{8F24EF47-06E5-4DF9-95F2-53B94F8928DB}" dt="2021-04-14T14:34:46.313" v="949"/>
          <ac:spMkLst>
            <pc:docMk/>
            <pc:sldMk cId="615546797" sldId="350"/>
            <ac:spMk id="3" creationId="{129798CD-19F8-4F43-8965-A90693741429}"/>
          </ac:spMkLst>
        </pc:spChg>
        <pc:spChg chg="add mod">
          <ac:chgData name="Sepulveda, Adam J" userId="c521fdd4-138a-48a4-8f72-d07d14a7ba1b" providerId="ADAL" clId="{8F24EF47-06E5-4DF9-95F2-53B94F8928DB}" dt="2021-04-14T18:57:21.721" v="5956" actId="20577"/>
          <ac:spMkLst>
            <pc:docMk/>
            <pc:sldMk cId="615546797" sldId="350"/>
            <ac:spMk id="4" creationId="{0C4613E1-9D8A-4D32-B1C7-FF851089FF6C}"/>
          </ac:spMkLst>
        </pc:spChg>
      </pc:sldChg>
      <pc:sldChg chg="addSp delSp modSp new mod">
        <pc:chgData name="Sepulveda, Adam J" userId="c521fdd4-138a-48a4-8f72-d07d14a7ba1b" providerId="ADAL" clId="{8F24EF47-06E5-4DF9-95F2-53B94F8928DB}" dt="2021-04-19T16:44:27.559" v="8476" actId="20577"/>
        <pc:sldMkLst>
          <pc:docMk/>
          <pc:sldMk cId="3702951069" sldId="351"/>
        </pc:sldMkLst>
        <pc:spChg chg="mod">
          <ac:chgData name="Sepulveda, Adam J" userId="c521fdd4-138a-48a4-8f72-d07d14a7ba1b" providerId="ADAL" clId="{8F24EF47-06E5-4DF9-95F2-53B94F8928DB}" dt="2021-04-14T15:10:12.810" v="2091"/>
          <ac:spMkLst>
            <pc:docMk/>
            <pc:sldMk cId="3702951069" sldId="351"/>
            <ac:spMk id="2" creationId="{8CD9B0EC-122F-49E9-BB51-C8D0F8B50F50}"/>
          </ac:spMkLst>
        </pc:spChg>
        <pc:spChg chg="del">
          <ac:chgData name="Sepulveda, Adam J" userId="c521fdd4-138a-48a4-8f72-d07d14a7ba1b" providerId="ADAL" clId="{8F24EF47-06E5-4DF9-95F2-53B94F8928DB}" dt="2021-04-14T15:08:40.715" v="1974"/>
          <ac:spMkLst>
            <pc:docMk/>
            <pc:sldMk cId="3702951069" sldId="351"/>
            <ac:spMk id="3" creationId="{8B0FDE9B-3AB2-49C0-9243-0FBC99C314B8}"/>
          </ac:spMkLst>
        </pc:spChg>
        <pc:spChg chg="add del mod">
          <ac:chgData name="Sepulveda, Adam J" userId="c521fdd4-138a-48a4-8f72-d07d14a7ba1b" providerId="ADAL" clId="{8F24EF47-06E5-4DF9-95F2-53B94F8928DB}" dt="2021-04-14T15:09:11.164" v="1977" actId="478"/>
          <ac:spMkLst>
            <pc:docMk/>
            <pc:sldMk cId="3702951069" sldId="351"/>
            <ac:spMk id="5" creationId="{2DD61824-FEAE-4E00-9246-73D9AEF4AD5B}"/>
          </ac:spMkLst>
        </pc:spChg>
        <pc:spChg chg="add del mod">
          <ac:chgData name="Sepulveda, Adam J" userId="c521fdd4-138a-48a4-8f72-d07d14a7ba1b" providerId="ADAL" clId="{8F24EF47-06E5-4DF9-95F2-53B94F8928DB}" dt="2021-04-14T15:10:23.105" v="2095" actId="21"/>
          <ac:spMkLst>
            <pc:docMk/>
            <pc:sldMk cId="3702951069" sldId="351"/>
            <ac:spMk id="7" creationId="{373236D8-9549-4129-89A0-D584071B2C93}"/>
          </ac:spMkLst>
        </pc:spChg>
        <pc:spChg chg="add mod">
          <ac:chgData name="Sepulveda, Adam J" userId="c521fdd4-138a-48a4-8f72-d07d14a7ba1b" providerId="ADAL" clId="{8F24EF47-06E5-4DF9-95F2-53B94F8928DB}" dt="2021-04-19T16:44:27.559" v="8476" actId="20577"/>
          <ac:spMkLst>
            <pc:docMk/>
            <pc:sldMk cId="3702951069" sldId="351"/>
            <ac:spMk id="8" creationId="{DAC3D46F-79A0-4AB1-95B1-A6172762B571}"/>
          </ac:spMkLst>
        </pc:spChg>
        <pc:spChg chg="add del mod">
          <ac:chgData name="Sepulveda, Adam J" userId="c521fdd4-138a-48a4-8f72-d07d14a7ba1b" providerId="ADAL" clId="{8F24EF47-06E5-4DF9-95F2-53B94F8928DB}" dt="2021-04-14T15:10:17.041" v="2093"/>
          <ac:spMkLst>
            <pc:docMk/>
            <pc:sldMk cId="3702951069" sldId="351"/>
            <ac:spMk id="9" creationId="{125C4A2E-997E-4544-82FF-5073694F091D}"/>
          </ac:spMkLst>
        </pc:spChg>
        <pc:spChg chg="add mod">
          <ac:chgData name="Sepulveda, Adam J" userId="c521fdd4-138a-48a4-8f72-d07d14a7ba1b" providerId="ADAL" clId="{8F24EF47-06E5-4DF9-95F2-53B94F8928DB}" dt="2021-04-14T15:10:27.349" v="2098" actId="1037"/>
          <ac:spMkLst>
            <pc:docMk/>
            <pc:sldMk cId="3702951069" sldId="351"/>
            <ac:spMk id="11" creationId="{F64FD6E3-1DEC-466B-85D9-0A3CE37A8D06}"/>
          </ac:spMkLst>
        </pc:spChg>
        <pc:picChg chg="add del mod">
          <ac:chgData name="Sepulveda, Adam J" userId="c521fdd4-138a-48a4-8f72-d07d14a7ba1b" providerId="ADAL" clId="{8F24EF47-06E5-4DF9-95F2-53B94F8928DB}" dt="2021-04-14T15:08:45.288" v="1976" actId="478"/>
          <ac:picMkLst>
            <pc:docMk/>
            <pc:sldMk cId="3702951069" sldId="351"/>
            <ac:picMk id="4" creationId="{5A5B5C49-3D50-443A-BBC9-C46E3E587C24}"/>
          </ac:picMkLst>
        </pc:picChg>
        <pc:picChg chg="add del mod">
          <ac:chgData name="Sepulveda, Adam J" userId="c521fdd4-138a-48a4-8f72-d07d14a7ba1b" providerId="ADAL" clId="{8F24EF47-06E5-4DF9-95F2-53B94F8928DB}" dt="2021-04-14T15:10:15.095" v="2092" actId="21"/>
          <ac:picMkLst>
            <pc:docMk/>
            <pc:sldMk cId="3702951069" sldId="351"/>
            <ac:picMk id="6" creationId="{F3186CF5-AEC8-40F9-B50A-D49DCD63CF5F}"/>
          </ac:picMkLst>
        </pc:picChg>
        <pc:picChg chg="add mod">
          <ac:chgData name="Sepulveda, Adam J" userId="c521fdd4-138a-48a4-8f72-d07d14a7ba1b" providerId="ADAL" clId="{8F24EF47-06E5-4DF9-95F2-53B94F8928DB}" dt="2021-04-14T15:14:01.586" v="2311" actId="1038"/>
          <ac:picMkLst>
            <pc:docMk/>
            <pc:sldMk cId="3702951069" sldId="351"/>
            <ac:picMk id="10" creationId="{DE8A4682-48E7-4C93-ACCD-9E9909D60E19}"/>
          </ac:picMkLst>
        </pc:picChg>
      </pc:sldChg>
      <pc:sldChg chg="modSp add mod">
        <pc:chgData name="Sepulveda, Adam J" userId="c521fdd4-138a-48a4-8f72-d07d14a7ba1b" providerId="ADAL" clId="{8F24EF47-06E5-4DF9-95F2-53B94F8928DB}" dt="2021-04-19T16:43:23.737" v="8440" actId="20577"/>
        <pc:sldMkLst>
          <pc:docMk/>
          <pc:sldMk cId="4109657769" sldId="352"/>
        </pc:sldMkLst>
        <pc:spChg chg="mod">
          <ac:chgData name="Sepulveda, Adam J" userId="c521fdd4-138a-48a4-8f72-d07d14a7ba1b" providerId="ADAL" clId="{8F24EF47-06E5-4DF9-95F2-53B94F8928DB}" dt="2021-04-19T16:43:23.737" v="8440" actId="20577"/>
          <ac:spMkLst>
            <pc:docMk/>
            <pc:sldMk cId="4109657769" sldId="352"/>
            <ac:spMk id="4" creationId="{0C4613E1-9D8A-4D32-B1C7-FF851089FF6C}"/>
          </ac:spMkLst>
        </pc:spChg>
      </pc:sldChg>
      <pc:sldChg chg="addSp delSp modSp new mod">
        <pc:chgData name="Sepulveda, Adam J" userId="c521fdd4-138a-48a4-8f72-d07d14a7ba1b" providerId="ADAL" clId="{8F24EF47-06E5-4DF9-95F2-53B94F8928DB}" dt="2021-04-19T16:45:28.639" v="8497" actId="20577"/>
        <pc:sldMkLst>
          <pc:docMk/>
          <pc:sldMk cId="584237336" sldId="353"/>
        </pc:sldMkLst>
        <pc:spChg chg="mod">
          <ac:chgData name="Sepulveda, Adam J" userId="c521fdd4-138a-48a4-8f72-d07d14a7ba1b" providerId="ADAL" clId="{8F24EF47-06E5-4DF9-95F2-53B94F8928DB}" dt="2021-04-14T15:14:43.633" v="2345" actId="20577"/>
          <ac:spMkLst>
            <pc:docMk/>
            <pc:sldMk cId="584237336" sldId="353"/>
            <ac:spMk id="2" creationId="{5CC1DDCC-6C00-46BD-AD86-2AA1ACBF3BC6}"/>
          </ac:spMkLst>
        </pc:spChg>
        <pc:spChg chg="mod">
          <ac:chgData name="Sepulveda, Adam J" userId="c521fdd4-138a-48a4-8f72-d07d14a7ba1b" providerId="ADAL" clId="{8F24EF47-06E5-4DF9-95F2-53B94F8928DB}" dt="2021-04-19T16:45:28.639" v="8497" actId="20577"/>
          <ac:spMkLst>
            <pc:docMk/>
            <pc:sldMk cId="584237336" sldId="353"/>
            <ac:spMk id="3" creationId="{DCE9E687-492F-4080-BEAD-D1B74A9226DB}"/>
          </ac:spMkLst>
        </pc:spChg>
        <pc:spChg chg="del">
          <ac:chgData name="Sepulveda, Adam J" userId="c521fdd4-138a-48a4-8f72-d07d14a7ba1b" providerId="ADAL" clId="{8F24EF47-06E5-4DF9-95F2-53B94F8928DB}" dt="2021-04-14T15:16:22.738" v="2346"/>
          <ac:spMkLst>
            <pc:docMk/>
            <pc:sldMk cId="584237336" sldId="353"/>
            <ac:spMk id="4" creationId="{86341E63-57CC-45D5-9801-8B50956088DA}"/>
          </ac:spMkLst>
        </pc:spChg>
        <pc:spChg chg="add mod">
          <ac:chgData name="Sepulveda, Adam J" userId="c521fdd4-138a-48a4-8f72-d07d14a7ba1b" providerId="ADAL" clId="{8F24EF47-06E5-4DF9-95F2-53B94F8928DB}" dt="2021-04-14T15:17:27.400" v="2431" actId="14100"/>
          <ac:spMkLst>
            <pc:docMk/>
            <pc:sldMk cId="584237336" sldId="353"/>
            <ac:spMk id="6" creationId="{F1098E05-7637-4B87-8A19-4820E74FA400}"/>
          </ac:spMkLst>
        </pc:spChg>
        <pc:picChg chg="add mod">
          <ac:chgData name="Sepulveda, Adam J" userId="c521fdd4-138a-48a4-8f72-d07d14a7ba1b" providerId="ADAL" clId="{8F24EF47-06E5-4DF9-95F2-53B94F8928DB}" dt="2021-04-14T15:16:30.087" v="2354" actId="1035"/>
          <ac:picMkLst>
            <pc:docMk/>
            <pc:sldMk cId="584237336" sldId="353"/>
            <ac:picMk id="5" creationId="{3B83EC39-B62D-41ED-A376-6E00F92A1B5A}"/>
          </ac:picMkLst>
        </pc:picChg>
      </pc:sldChg>
      <pc:sldChg chg="new del">
        <pc:chgData name="Sepulveda, Adam J" userId="c521fdd4-138a-48a4-8f72-d07d14a7ba1b" providerId="ADAL" clId="{8F24EF47-06E5-4DF9-95F2-53B94F8928DB}" dt="2021-04-14T15:07:33.648" v="1951" actId="47"/>
        <pc:sldMkLst>
          <pc:docMk/>
          <pc:sldMk cId="3627637780" sldId="353"/>
        </pc:sldMkLst>
      </pc:sldChg>
      <pc:sldChg chg="addSp delSp modSp new mod">
        <pc:chgData name="Sepulveda, Adam J" userId="c521fdd4-138a-48a4-8f72-d07d14a7ba1b" providerId="ADAL" clId="{8F24EF47-06E5-4DF9-95F2-53B94F8928DB}" dt="2021-04-19T16:46:31.403" v="8506" actId="20577"/>
        <pc:sldMkLst>
          <pc:docMk/>
          <pc:sldMk cId="1658672245" sldId="354"/>
        </pc:sldMkLst>
        <pc:spChg chg="del">
          <ac:chgData name="Sepulveda, Adam J" userId="c521fdd4-138a-48a4-8f72-d07d14a7ba1b" providerId="ADAL" clId="{8F24EF47-06E5-4DF9-95F2-53B94F8928DB}" dt="2021-04-14T15:20:26.981" v="2556"/>
          <ac:spMkLst>
            <pc:docMk/>
            <pc:sldMk cId="1658672245" sldId="354"/>
            <ac:spMk id="2" creationId="{AC59A839-E5B0-4948-889C-5B1E070774C8}"/>
          </ac:spMkLst>
        </pc:spChg>
        <pc:spChg chg="del">
          <ac:chgData name="Sepulveda, Adam J" userId="c521fdd4-138a-48a4-8f72-d07d14a7ba1b" providerId="ADAL" clId="{8F24EF47-06E5-4DF9-95F2-53B94F8928DB}" dt="2021-04-14T15:20:26.981" v="2556"/>
          <ac:spMkLst>
            <pc:docMk/>
            <pc:sldMk cId="1658672245" sldId="354"/>
            <ac:spMk id="3" creationId="{78542923-81D9-421F-8F40-248BB521BD96}"/>
          </ac:spMkLst>
        </pc:spChg>
        <pc:spChg chg="del">
          <ac:chgData name="Sepulveda, Adam J" userId="c521fdd4-138a-48a4-8f72-d07d14a7ba1b" providerId="ADAL" clId="{8F24EF47-06E5-4DF9-95F2-53B94F8928DB}" dt="2021-04-14T15:20:26.981" v="2556"/>
          <ac:spMkLst>
            <pc:docMk/>
            <pc:sldMk cId="1658672245" sldId="354"/>
            <ac:spMk id="4" creationId="{0F240505-9FF1-4475-B411-4BC13990A8E5}"/>
          </ac:spMkLst>
        </pc:spChg>
        <pc:spChg chg="add mod">
          <ac:chgData name="Sepulveda, Adam J" userId="c521fdd4-138a-48a4-8f72-d07d14a7ba1b" providerId="ADAL" clId="{8F24EF47-06E5-4DF9-95F2-53B94F8928DB}" dt="2021-04-14T15:42:51.652" v="2727" actId="20577"/>
          <ac:spMkLst>
            <pc:docMk/>
            <pc:sldMk cId="1658672245" sldId="354"/>
            <ac:spMk id="5" creationId="{A1057169-81CA-43EC-8136-F854D60D7921}"/>
          </ac:spMkLst>
        </pc:spChg>
        <pc:spChg chg="add mod">
          <ac:chgData name="Sepulveda, Adam J" userId="c521fdd4-138a-48a4-8f72-d07d14a7ba1b" providerId="ADAL" clId="{8F24EF47-06E5-4DF9-95F2-53B94F8928DB}" dt="2021-04-19T16:46:31.403" v="8506" actId="20577"/>
          <ac:spMkLst>
            <pc:docMk/>
            <pc:sldMk cId="1658672245" sldId="354"/>
            <ac:spMk id="6" creationId="{D91AA6BC-726F-4930-B6D3-F4ECA23E81E9}"/>
          </ac:spMkLst>
        </pc:spChg>
      </pc:sldChg>
      <pc:sldChg chg="modSp new del mod">
        <pc:chgData name="Sepulveda, Adam J" userId="c521fdd4-138a-48a4-8f72-d07d14a7ba1b" providerId="ADAL" clId="{8F24EF47-06E5-4DF9-95F2-53B94F8928DB}" dt="2021-04-14T15:49:27.618" v="3026" actId="47"/>
        <pc:sldMkLst>
          <pc:docMk/>
          <pc:sldMk cId="3790220127" sldId="355"/>
        </pc:sldMkLst>
        <pc:spChg chg="mod">
          <ac:chgData name="Sepulveda, Adam J" userId="c521fdd4-138a-48a4-8f72-d07d14a7ba1b" providerId="ADAL" clId="{8F24EF47-06E5-4DF9-95F2-53B94F8928DB}" dt="2021-04-14T15:48:35.038" v="3017" actId="20577"/>
          <ac:spMkLst>
            <pc:docMk/>
            <pc:sldMk cId="3790220127" sldId="355"/>
            <ac:spMk id="2" creationId="{5428A01B-D8B2-4C3D-B309-1919E3EF5816}"/>
          </ac:spMkLst>
        </pc:spChg>
      </pc:sldChg>
      <pc:sldChg chg="modSp add mod">
        <pc:chgData name="Sepulveda, Adam J" userId="c521fdd4-138a-48a4-8f72-d07d14a7ba1b" providerId="ADAL" clId="{8F24EF47-06E5-4DF9-95F2-53B94F8928DB}" dt="2021-04-14T15:48:06.639" v="2986" actId="20577"/>
        <pc:sldMkLst>
          <pc:docMk/>
          <pc:sldMk cId="3664293750" sldId="356"/>
        </pc:sldMkLst>
        <pc:spChg chg="mod">
          <ac:chgData name="Sepulveda, Adam J" userId="c521fdd4-138a-48a4-8f72-d07d14a7ba1b" providerId="ADAL" clId="{8F24EF47-06E5-4DF9-95F2-53B94F8928DB}" dt="2021-04-14T15:48:06.639" v="2986" actId="20577"/>
          <ac:spMkLst>
            <pc:docMk/>
            <pc:sldMk cId="3664293750" sldId="356"/>
            <ac:spMk id="4" creationId="{0C4613E1-9D8A-4D32-B1C7-FF851089FF6C}"/>
          </ac:spMkLst>
        </pc:spChg>
      </pc:sldChg>
      <pc:sldChg chg="modSp new mod">
        <pc:chgData name="Sepulveda, Adam J" userId="c521fdd4-138a-48a4-8f72-d07d14a7ba1b" providerId="ADAL" clId="{8F24EF47-06E5-4DF9-95F2-53B94F8928DB}" dt="2021-04-19T14:38:36.618" v="7357" actId="20577"/>
        <pc:sldMkLst>
          <pc:docMk/>
          <pc:sldMk cId="3542166155" sldId="357"/>
        </pc:sldMkLst>
        <pc:spChg chg="mod">
          <ac:chgData name="Sepulveda, Adam J" userId="c521fdd4-138a-48a4-8f72-d07d14a7ba1b" providerId="ADAL" clId="{8F24EF47-06E5-4DF9-95F2-53B94F8928DB}" dt="2021-04-14T15:57:21.191" v="3272" actId="20577"/>
          <ac:spMkLst>
            <pc:docMk/>
            <pc:sldMk cId="3542166155" sldId="357"/>
            <ac:spMk id="2" creationId="{E51B190C-AB63-4832-9CC7-037840288C01}"/>
          </ac:spMkLst>
        </pc:spChg>
        <pc:spChg chg="mod">
          <ac:chgData name="Sepulveda, Adam J" userId="c521fdd4-138a-48a4-8f72-d07d14a7ba1b" providerId="ADAL" clId="{8F24EF47-06E5-4DF9-95F2-53B94F8928DB}" dt="2021-04-19T14:38:36.618" v="7357" actId="20577"/>
          <ac:spMkLst>
            <pc:docMk/>
            <pc:sldMk cId="3542166155" sldId="357"/>
            <ac:spMk id="3" creationId="{C0E1B8CF-9B31-432C-B853-DB1E689A548C}"/>
          </ac:spMkLst>
        </pc:spChg>
      </pc:sldChg>
      <pc:sldChg chg="delSp modSp add mod">
        <pc:chgData name="Sepulveda, Adam J" userId="c521fdd4-138a-48a4-8f72-d07d14a7ba1b" providerId="ADAL" clId="{8F24EF47-06E5-4DF9-95F2-53B94F8928DB}" dt="2021-04-14T16:12:12.917" v="3629"/>
        <pc:sldMkLst>
          <pc:docMk/>
          <pc:sldMk cId="900399912" sldId="358"/>
        </pc:sldMkLst>
        <pc:spChg chg="mod">
          <ac:chgData name="Sepulveda, Adam J" userId="c521fdd4-138a-48a4-8f72-d07d14a7ba1b" providerId="ADAL" clId="{8F24EF47-06E5-4DF9-95F2-53B94F8928DB}" dt="2021-04-14T16:08:48.028" v="3628" actId="20577"/>
          <ac:spMkLst>
            <pc:docMk/>
            <pc:sldMk cId="900399912" sldId="358"/>
            <ac:spMk id="4" creationId="{0C4613E1-9D8A-4D32-B1C7-FF851089FF6C}"/>
          </ac:spMkLst>
        </pc:spChg>
        <pc:picChg chg="del">
          <ac:chgData name="Sepulveda, Adam J" userId="c521fdd4-138a-48a4-8f72-d07d14a7ba1b" providerId="ADAL" clId="{8F24EF47-06E5-4DF9-95F2-53B94F8928DB}" dt="2021-04-14T16:12:12.917" v="3629"/>
          <ac:picMkLst>
            <pc:docMk/>
            <pc:sldMk cId="900399912" sldId="358"/>
            <ac:picMk id="2" creationId="{DE2684A0-4CF5-4426-974D-113FB12EA164}"/>
          </ac:picMkLst>
        </pc:picChg>
      </pc:sldChg>
      <pc:sldChg chg="addSp modSp new mod">
        <pc:chgData name="Sepulveda, Adam J" userId="c521fdd4-138a-48a4-8f72-d07d14a7ba1b" providerId="ADAL" clId="{8F24EF47-06E5-4DF9-95F2-53B94F8928DB}" dt="2021-04-14T16:21:28.136" v="4041" actId="403"/>
        <pc:sldMkLst>
          <pc:docMk/>
          <pc:sldMk cId="2312884483" sldId="359"/>
        </pc:sldMkLst>
        <pc:spChg chg="mod">
          <ac:chgData name="Sepulveda, Adam J" userId="c521fdd4-138a-48a4-8f72-d07d14a7ba1b" providerId="ADAL" clId="{8F24EF47-06E5-4DF9-95F2-53B94F8928DB}" dt="2021-04-14T16:20:47.632" v="3948" actId="20577"/>
          <ac:spMkLst>
            <pc:docMk/>
            <pc:sldMk cId="2312884483" sldId="359"/>
            <ac:spMk id="2" creationId="{9A6DE9D7-624D-4352-8CAD-1CEAC980748F}"/>
          </ac:spMkLst>
        </pc:spChg>
        <pc:spChg chg="add mod">
          <ac:chgData name="Sepulveda, Adam J" userId="c521fdd4-138a-48a4-8f72-d07d14a7ba1b" providerId="ADAL" clId="{8F24EF47-06E5-4DF9-95F2-53B94F8928DB}" dt="2021-04-14T16:21:28.136" v="4041" actId="403"/>
          <ac:spMkLst>
            <pc:docMk/>
            <pc:sldMk cId="2312884483" sldId="359"/>
            <ac:spMk id="4" creationId="{3AA8A61F-9C48-4C0A-9509-AC17C7502E74}"/>
          </ac:spMkLst>
        </pc:spChg>
        <pc:picChg chg="add mod">
          <ac:chgData name="Sepulveda, Adam J" userId="c521fdd4-138a-48a4-8f72-d07d14a7ba1b" providerId="ADAL" clId="{8F24EF47-06E5-4DF9-95F2-53B94F8928DB}" dt="2021-04-14T16:20:54.315" v="3994" actId="1035"/>
          <ac:picMkLst>
            <pc:docMk/>
            <pc:sldMk cId="2312884483" sldId="359"/>
            <ac:picMk id="3" creationId="{1FEF55E3-3BE0-4F44-BBBE-7F4C4CB40D2D}"/>
          </ac:picMkLst>
        </pc:picChg>
      </pc:sldChg>
      <pc:sldChg chg="addSp delSp modSp new del mod">
        <pc:chgData name="Sepulveda, Adam J" userId="c521fdd4-138a-48a4-8f72-d07d14a7ba1b" providerId="ADAL" clId="{8F24EF47-06E5-4DF9-95F2-53B94F8928DB}" dt="2021-04-14T18:58:50.266" v="5993" actId="47"/>
        <pc:sldMkLst>
          <pc:docMk/>
          <pc:sldMk cId="3743004653" sldId="360"/>
        </pc:sldMkLst>
        <pc:spChg chg="del">
          <ac:chgData name="Sepulveda, Adam J" userId="c521fdd4-138a-48a4-8f72-d07d14a7ba1b" providerId="ADAL" clId="{8F24EF47-06E5-4DF9-95F2-53B94F8928DB}" dt="2021-04-14T16:56:20.440" v="4045"/>
          <ac:spMkLst>
            <pc:docMk/>
            <pc:sldMk cId="3743004653" sldId="360"/>
            <ac:spMk id="2" creationId="{A0E78C1A-72BD-426F-ACBD-0CA09097794E}"/>
          </ac:spMkLst>
        </pc:spChg>
        <pc:spChg chg="del">
          <ac:chgData name="Sepulveda, Adam J" userId="c521fdd4-138a-48a4-8f72-d07d14a7ba1b" providerId="ADAL" clId="{8F24EF47-06E5-4DF9-95F2-53B94F8928DB}" dt="2021-04-14T16:56:20.440" v="4045"/>
          <ac:spMkLst>
            <pc:docMk/>
            <pc:sldMk cId="3743004653" sldId="360"/>
            <ac:spMk id="3" creationId="{27812D95-A3C6-45F1-BD95-6D4612A7CF42}"/>
          </ac:spMkLst>
        </pc:spChg>
        <pc:spChg chg="del">
          <ac:chgData name="Sepulveda, Adam J" userId="c521fdd4-138a-48a4-8f72-d07d14a7ba1b" providerId="ADAL" clId="{8F24EF47-06E5-4DF9-95F2-53B94F8928DB}" dt="2021-04-14T16:56:20.440" v="4045"/>
          <ac:spMkLst>
            <pc:docMk/>
            <pc:sldMk cId="3743004653" sldId="360"/>
            <ac:spMk id="4" creationId="{CA8B6F2D-CE47-4D1C-96F6-71DDF07017C4}"/>
          </ac:spMkLst>
        </pc:spChg>
        <pc:spChg chg="add mod">
          <ac:chgData name="Sepulveda, Adam J" userId="c521fdd4-138a-48a4-8f72-d07d14a7ba1b" providerId="ADAL" clId="{8F24EF47-06E5-4DF9-95F2-53B94F8928DB}" dt="2021-04-14T18:58:30.264" v="5989" actId="14100"/>
          <ac:spMkLst>
            <pc:docMk/>
            <pc:sldMk cId="3743004653" sldId="360"/>
            <ac:spMk id="5" creationId="{814E5E06-0953-4C69-BFFF-8BB0F1507D09}"/>
          </ac:spMkLst>
        </pc:spChg>
        <pc:spChg chg="add mod">
          <ac:chgData name="Sepulveda, Adam J" userId="c521fdd4-138a-48a4-8f72-d07d14a7ba1b" providerId="ADAL" clId="{8F24EF47-06E5-4DF9-95F2-53B94F8928DB}" dt="2021-04-14T17:03:39.919" v="4336" actId="20577"/>
          <ac:spMkLst>
            <pc:docMk/>
            <pc:sldMk cId="3743004653" sldId="360"/>
            <ac:spMk id="6" creationId="{3A7295AF-E2A2-4050-B72E-577940E9E6FC}"/>
          </ac:spMkLst>
        </pc:spChg>
        <pc:spChg chg="add mod">
          <ac:chgData name="Sepulveda, Adam J" userId="c521fdd4-138a-48a4-8f72-d07d14a7ba1b" providerId="ADAL" clId="{8F24EF47-06E5-4DF9-95F2-53B94F8928DB}" dt="2021-04-14T17:09:11.016" v="4364"/>
          <ac:spMkLst>
            <pc:docMk/>
            <pc:sldMk cId="3743004653" sldId="360"/>
            <ac:spMk id="7" creationId="{0E2F25D7-CCC5-4739-8A8A-0B00ED50EDDC}"/>
          </ac:spMkLst>
        </pc:spChg>
        <pc:spChg chg="add mod">
          <ac:chgData name="Sepulveda, Adam J" userId="c521fdd4-138a-48a4-8f72-d07d14a7ba1b" providerId="ADAL" clId="{8F24EF47-06E5-4DF9-95F2-53B94F8928DB}" dt="2021-04-14T17:09:12.448" v="4365"/>
          <ac:spMkLst>
            <pc:docMk/>
            <pc:sldMk cId="3743004653" sldId="360"/>
            <ac:spMk id="8" creationId="{88F8F7BA-70E3-4AEA-B641-F689FA20D674}"/>
          </ac:spMkLst>
        </pc:spChg>
        <pc:picChg chg="add mod">
          <ac:chgData name="Sepulveda, Adam J" userId="c521fdd4-138a-48a4-8f72-d07d14a7ba1b" providerId="ADAL" clId="{8F24EF47-06E5-4DF9-95F2-53B94F8928DB}" dt="2021-04-14T18:58:35.131" v="5990" actId="1076"/>
          <ac:picMkLst>
            <pc:docMk/>
            <pc:sldMk cId="3743004653" sldId="360"/>
            <ac:picMk id="9" creationId="{5B130AA5-87E6-4310-B2F6-96687174B438}"/>
          </ac:picMkLst>
        </pc:picChg>
      </pc:sldChg>
      <pc:sldChg chg="addSp delSp modSp new del mod">
        <pc:chgData name="Sepulveda, Adam J" userId="c521fdd4-138a-48a4-8f72-d07d14a7ba1b" providerId="ADAL" clId="{8F24EF47-06E5-4DF9-95F2-53B94F8928DB}" dt="2021-04-19T14:54:10.577" v="7701" actId="47"/>
        <pc:sldMkLst>
          <pc:docMk/>
          <pc:sldMk cId="161745921" sldId="361"/>
        </pc:sldMkLst>
        <pc:spChg chg="del">
          <ac:chgData name="Sepulveda, Adam J" userId="c521fdd4-138a-48a4-8f72-d07d14a7ba1b" providerId="ADAL" clId="{8F24EF47-06E5-4DF9-95F2-53B94F8928DB}" dt="2021-04-14T18:59:40.901" v="6002"/>
          <ac:spMkLst>
            <pc:docMk/>
            <pc:sldMk cId="161745921" sldId="361"/>
            <ac:spMk id="2" creationId="{C821C6A0-4EBD-4A00-8062-FE36283A2EF8}"/>
          </ac:spMkLst>
        </pc:spChg>
        <pc:spChg chg="del">
          <ac:chgData name="Sepulveda, Adam J" userId="c521fdd4-138a-48a4-8f72-d07d14a7ba1b" providerId="ADAL" clId="{8F24EF47-06E5-4DF9-95F2-53B94F8928DB}" dt="2021-04-14T18:59:40.901" v="6002"/>
          <ac:spMkLst>
            <pc:docMk/>
            <pc:sldMk cId="161745921" sldId="361"/>
            <ac:spMk id="3" creationId="{726061B9-FA63-4583-8171-B5D174B8B904}"/>
          </ac:spMkLst>
        </pc:spChg>
        <pc:spChg chg="del">
          <ac:chgData name="Sepulveda, Adam J" userId="c521fdd4-138a-48a4-8f72-d07d14a7ba1b" providerId="ADAL" clId="{8F24EF47-06E5-4DF9-95F2-53B94F8928DB}" dt="2021-04-14T18:59:40.901" v="6002"/>
          <ac:spMkLst>
            <pc:docMk/>
            <pc:sldMk cId="161745921" sldId="361"/>
            <ac:spMk id="4" creationId="{BF082233-8A4A-491E-8E6A-0AE0BFA4B017}"/>
          </ac:spMkLst>
        </pc:spChg>
        <pc:spChg chg="add mod">
          <ac:chgData name="Sepulveda, Adam J" userId="c521fdd4-138a-48a4-8f72-d07d14a7ba1b" providerId="ADAL" clId="{8F24EF47-06E5-4DF9-95F2-53B94F8928DB}" dt="2021-04-14T19:03:11.842" v="6015" actId="20577"/>
          <ac:spMkLst>
            <pc:docMk/>
            <pc:sldMk cId="161745921" sldId="361"/>
            <ac:spMk id="5" creationId="{5749D18A-8C74-4408-A311-E315021D5B5A}"/>
          </ac:spMkLst>
        </pc:spChg>
        <pc:spChg chg="add del mod">
          <ac:chgData name="Sepulveda, Adam J" userId="c521fdd4-138a-48a4-8f72-d07d14a7ba1b" providerId="ADAL" clId="{8F24EF47-06E5-4DF9-95F2-53B94F8928DB}" dt="2021-04-14T19:03:29.170" v="6016"/>
          <ac:spMkLst>
            <pc:docMk/>
            <pc:sldMk cId="161745921" sldId="361"/>
            <ac:spMk id="6" creationId="{41ABC237-5C18-409E-A852-2D0D3313CBB2}"/>
          </ac:spMkLst>
        </pc:spChg>
        <pc:spChg chg="add mod">
          <ac:chgData name="Sepulveda, Adam J" userId="c521fdd4-138a-48a4-8f72-d07d14a7ba1b" providerId="ADAL" clId="{8F24EF47-06E5-4DF9-95F2-53B94F8928DB}" dt="2021-04-14T19:11:09.277" v="6387" actId="14100"/>
          <ac:spMkLst>
            <pc:docMk/>
            <pc:sldMk cId="161745921" sldId="361"/>
            <ac:spMk id="9" creationId="{D8251F26-B8E8-48CE-83E8-C101ECA8E66E}"/>
          </ac:spMkLst>
        </pc:spChg>
        <pc:picChg chg="add mod">
          <ac:chgData name="Sepulveda, Adam J" userId="c521fdd4-138a-48a4-8f72-d07d14a7ba1b" providerId="ADAL" clId="{8F24EF47-06E5-4DF9-95F2-53B94F8928DB}" dt="2021-04-14T18:59:50.503" v="6006" actId="1035"/>
          <ac:picMkLst>
            <pc:docMk/>
            <pc:sldMk cId="161745921" sldId="361"/>
            <ac:picMk id="7" creationId="{90161651-411D-45CC-AA93-5AC3A9776FB7}"/>
          </ac:picMkLst>
        </pc:picChg>
        <pc:picChg chg="add mod">
          <ac:chgData name="Sepulveda, Adam J" userId="c521fdd4-138a-48a4-8f72-d07d14a7ba1b" providerId="ADAL" clId="{8F24EF47-06E5-4DF9-95F2-53B94F8928DB}" dt="2021-04-14T19:05:37.276" v="6046" actId="1076"/>
          <ac:picMkLst>
            <pc:docMk/>
            <pc:sldMk cId="161745921" sldId="361"/>
            <ac:picMk id="8" creationId="{C0D862D2-A1BE-44D4-8C8C-1D4E80987E10}"/>
          </ac:picMkLst>
        </pc:picChg>
      </pc:sldChg>
      <pc:sldChg chg="addSp delSp modSp new mod">
        <pc:chgData name="Sepulveda, Adam J" userId="c521fdd4-138a-48a4-8f72-d07d14a7ba1b" providerId="ADAL" clId="{8F24EF47-06E5-4DF9-95F2-53B94F8928DB}" dt="2021-04-19T16:10:06.120" v="7705" actId="14100"/>
        <pc:sldMkLst>
          <pc:docMk/>
          <pc:sldMk cId="3886894100" sldId="362"/>
        </pc:sldMkLst>
        <pc:spChg chg="del">
          <ac:chgData name="Sepulveda, Adam J" userId="c521fdd4-138a-48a4-8f72-d07d14a7ba1b" providerId="ADAL" clId="{8F24EF47-06E5-4DF9-95F2-53B94F8928DB}" dt="2021-04-14T19:12:59.032" v="6398"/>
          <ac:spMkLst>
            <pc:docMk/>
            <pc:sldMk cId="3886894100" sldId="362"/>
            <ac:spMk id="2" creationId="{35130E89-B74D-49E0-82DB-AA7285C6E704}"/>
          </ac:spMkLst>
        </pc:spChg>
        <pc:spChg chg="del">
          <ac:chgData name="Sepulveda, Adam J" userId="c521fdd4-138a-48a4-8f72-d07d14a7ba1b" providerId="ADAL" clId="{8F24EF47-06E5-4DF9-95F2-53B94F8928DB}" dt="2021-04-14T19:12:54.183" v="6397" actId="478"/>
          <ac:spMkLst>
            <pc:docMk/>
            <pc:sldMk cId="3886894100" sldId="362"/>
            <ac:spMk id="3" creationId="{CEBCCDFC-1DD2-4DD2-99AC-260C787EC613}"/>
          </ac:spMkLst>
        </pc:spChg>
        <pc:spChg chg="del">
          <ac:chgData name="Sepulveda, Adam J" userId="c521fdd4-138a-48a4-8f72-d07d14a7ba1b" providerId="ADAL" clId="{8F24EF47-06E5-4DF9-95F2-53B94F8928DB}" dt="2021-04-14T19:12:52.556" v="6396" actId="478"/>
          <ac:spMkLst>
            <pc:docMk/>
            <pc:sldMk cId="3886894100" sldId="362"/>
            <ac:spMk id="4" creationId="{325D0F5E-17B6-42DE-939E-83527544A390}"/>
          </ac:spMkLst>
        </pc:spChg>
        <pc:spChg chg="add mod">
          <ac:chgData name="Sepulveda, Adam J" userId="c521fdd4-138a-48a4-8f72-d07d14a7ba1b" providerId="ADAL" clId="{8F24EF47-06E5-4DF9-95F2-53B94F8928DB}" dt="2021-04-14T19:21:45.703" v="6798" actId="20577"/>
          <ac:spMkLst>
            <pc:docMk/>
            <pc:sldMk cId="3886894100" sldId="362"/>
            <ac:spMk id="5" creationId="{1E90ECC1-8F22-4809-8C54-0097003EF2A4}"/>
          </ac:spMkLst>
        </pc:spChg>
        <pc:spChg chg="add del mod">
          <ac:chgData name="Sepulveda, Adam J" userId="c521fdd4-138a-48a4-8f72-d07d14a7ba1b" providerId="ADAL" clId="{8F24EF47-06E5-4DF9-95F2-53B94F8928DB}" dt="2021-04-14T19:20:48.835" v="6749" actId="478"/>
          <ac:spMkLst>
            <pc:docMk/>
            <pc:sldMk cId="3886894100" sldId="362"/>
            <ac:spMk id="6" creationId="{981C32C0-8F06-4B78-A232-0A529CF3ADF6}"/>
          </ac:spMkLst>
        </pc:spChg>
        <pc:spChg chg="add mod">
          <ac:chgData name="Sepulveda, Adam J" userId="c521fdd4-138a-48a4-8f72-d07d14a7ba1b" providerId="ADAL" clId="{8F24EF47-06E5-4DF9-95F2-53B94F8928DB}" dt="2021-04-19T14:53:48.267" v="7689" actId="1036"/>
          <ac:spMkLst>
            <pc:docMk/>
            <pc:sldMk cId="3886894100" sldId="362"/>
            <ac:spMk id="7" creationId="{BC84D630-AFBE-4364-B90A-875E8E4F6F05}"/>
          </ac:spMkLst>
        </pc:spChg>
        <pc:spChg chg="add mod">
          <ac:chgData name="Sepulveda, Adam J" userId="c521fdd4-138a-48a4-8f72-d07d14a7ba1b" providerId="ADAL" clId="{8F24EF47-06E5-4DF9-95F2-53B94F8928DB}" dt="2021-04-19T14:53:48.267" v="7689" actId="1036"/>
          <ac:spMkLst>
            <pc:docMk/>
            <pc:sldMk cId="3886894100" sldId="362"/>
            <ac:spMk id="8" creationId="{E9644751-D5E7-46A8-ACFE-610A47A75D41}"/>
          </ac:spMkLst>
        </pc:spChg>
        <pc:spChg chg="add mod">
          <ac:chgData name="Sepulveda, Adam J" userId="c521fdd4-138a-48a4-8f72-d07d14a7ba1b" providerId="ADAL" clId="{8F24EF47-06E5-4DF9-95F2-53B94F8928DB}" dt="2021-04-19T14:53:48.267" v="7689" actId="1036"/>
          <ac:spMkLst>
            <pc:docMk/>
            <pc:sldMk cId="3886894100" sldId="362"/>
            <ac:spMk id="11" creationId="{CA43A3AE-D49D-432A-B1D7-0866C5EADB09}"/>
          </ac:spMkLst>
        </pc:spChg>
        <pc:spChg chg="add mod">
          <ac:chgData name="Sepulveda, Adam J" userId="c521fdd4-138a-48a4-8f72-d07d14a7ba1b" providerId="ADAL" clId="{8F24EF47-06E5-4DF9-95F2-53B94F8928DB}" dt="2021-04-19T14:53:48.267" v="7689" actId="1036"/>
          <ac:spMkLst>
            <pc:docMk/>
            <pc:sldMk cId="3886894100" sldId="362"/>
            <ac:spMk id="14" creationId="{EC4CF1CD-F1C0-4220-8735-A617BE94EF25}"/>
          </ac:spMkLst>
        </pc:spChg>
        <pc:spChg chg="add mod">
          <ac:chgData name="Sepulveda, Adam J" userId="c521fdd4-138a-48a4-8f72-d07d14a7ba1b" providerId="ADAL" clId="{8F24EF47-06E5-4DF9-95F2-53B94F8928DB}" dt="2021-04-19T14:53:48.267" v="7689" actId="1036"/>
          <ac:spMkLst>
            <pc:docMk/>
            <pc:sldMk cId="3886894100" sldId="362"/>
            <ac:spMk id="16" creationId="{802D97D5-5715-4D19-AEA4-5577AC028F0D}"/>
          </ac:spMkLst>
        </pc:spChg>
        <pc:spChg chg="add mod">
          <ac:chgData name="Sepulveda, Adam J" userId="c521fdd4-138a-48a4-8f72-d07d14a7ba1b" providerId="ADAL" clId="{8F24EF47-06E5-4DF9-95F2-53B94F8928DB}" dt="2021-04-19T14:53:48.267" v="7689" actId="1036"/>
          <ac:spMkLst>
            <pc:docMk/>
            <pc:sldMk cId="3886894100" sldId="362"/>
            <ac:spMk id="18" creationId="{B2254F74-141C-478A-944A-EC164C252887}"/>
          </ac:spMkLst>
        </pc:spChg>
        <pc:spChg chg="add mod">
          <ac:chgData name="Sepulveda, Adam J" userId="c521fdd4-138a-48a4-8f72-d07d14a7ba1b" providerId="ADAL" clId="{8F24EF47-06E5-4DF9-95F2-53B94F8928DB}" dt="2021-04-19T14:53:48.267" v="7689" actId="1036"/>
          <ac:spMkLst>
            <pc:docMk/>
            <pc:sldMk cId="3886894100" sldId="362"/>
            <ac:spMk id="19" creationId="{5C784227-7AAF-4D89-B3FC-7282FFCCC185}"/>
          </ac:spMkLst>
        </pc:spChg>
        <pc:spChg chg="add mod">
          <ac:chgData name="Sepulveda, Adam J" userId="c521fdd4-138a-48a4-8f72-d07d14a7ba1b" providerId="ADAL" clId="{8F24EF47-06E5-4DF9-95F2-53B94F8928DB}" dt="2021-04-19T14:53:48.267" v="7689" actId="1036"/>
          <ac:spMkLst>
            <pc:docMk/>
            <pc:sldMk cId="3886894100" sldId="362"/>
            <ac:spMk id="20" creationId="{78DFE4BA-7649-40AC-B00A-A4A50ED3D66C}"/>
          </ac:spMkLst>
        </pc:spChg>
        <pc:spChg chg="add mod">
          <ac:chgData name="Sepulveda, Adam J" userId="c521fdd4-138a-48a4-8f72-d07d14a7ba1b" providerId="ADAL" clId="{8F24EF47-06E5-4DF9-95F2-53B94F8928DB}" dt="2021-04-19T14:53:48.267" v="7689" actId="1036"/>
          <ac:spMkLst>
            <pc:docMk/>
            <pc:sldMk cId="3886894100" sldId="362"/>
            <ac:spMk id="21" creationId="{B4A433FD-CCF5-43AA-AA8E-FC501D888A8D}"/>
          </ac:spMkLst>
        </pc:spChg>
        <pc:spChg chg="add mod">
          <ac:chgData name="Sepulveda, Adam J" userId="c521fdd4-138a-48a4-8f72-d07d14a7ba1b" providerId="ADAL" clId="{8F24EF47-06E5-4DF9-95F2-53B94F8928DB}" dt="2021-04-19T14:53:48.267" v="7689" actId="1036"/>
          <ac:spMkLst>
            <pc:docMk/>
            <pc:sldMk cId="3886894100" sldId="362"/>
            <ac:spMk id="22" creationId="{E9A06DD3-4EBD-4AB8-BA17-087732EBB84D}"/>
          </ac:spMkLst>
        </pc:spChg>
        <pc:spChg chg="add mod">
          <ac:chgData name="Sepulveda, Adam J" userId="c521fdd4-138a-48a4-8f72-d07d14a7ba1b" providerId="ADAL" clId="{8F24EF47-06E5-4DF9-95F2-53B94F8928DB}" dt="2021-04-19T14:53:48.267" v="7689" actId="1036"/>
          <ac:spMkLst>
            <pc:docMk/>
            <pc:sldMk cId="3886894100" sldId="362"/>
            <ac:spMk id="23" creationId="{03157774-A29F-4CA7-8D1C-E282AAEF273B}"/>
          </ac:spMkLst>
        </pc:spChg>
        <pc:spChg chg="add mod">
          <ac:chgData name="Sepulveda, Adam J" userId="c521fdd4-138a-48a4-8f72-d07d14a7ba1b" providerId="ADAL" clId="{8F24EF47-06E5-4DF9-95F2-53B94F8928DB}" dt="2021-04-19T14:53:48.267" v="7689" actId="1036"/>
          <ac:spMkLst>
            <pc:docMk/>
            <pc:sldMk cId="3886894100" sldId="362"/>
            <ac:spMk id="24" creationId="{6CFE21A7-AF9E-49AA-9B14-98F044460529}"/>
          </ac:spMkLst>
        </pc:spChg>
        <pc:spChg chg="add mod">
          <ac:chgData name="Sepulveda, Adam J" userId="c521fdd4-138a-48a4-8f72-d07d14a7ba1b" providerId="ADAL" clId="{8F24EF47-06E5-4DF9-95F2-53B94F8928DB}" dt="2021-04-19T14:53:48.267" v="7689" actId="1036"/>
          <ac:spMkLst>
            <pc:docMk/>
            <pc:sldMk cId="3886894100" sldId="362"/>
            <ac:spMk id="25" creationId="{EA3377AF-F70B-4D23-A0AD-7B5084C56775}"/>
          </ac:spMkLst>
        </pc:spChg>
        <pc:spChg chg="add mod">
          <ac:chgData name="Sepulveda, Adam J" userId="c521fdd4-138a-48a4-8f72-d07d14a7ba1b" providerId="ADAL" clId="{8F24EF47-06E5-4DF9-95F2-53B94F8928DB}" dt="2021-04-19T14:53:48.267" v="7689" actId="1036"/>
          <ac:spMkLst>
            <pc:docMk/>
            <pc:sldMk cId="3886894100" sldId="362"/>
            <ac:spMk id="27" creationId="{5073E22D-ACF0-43D6-8ED0-DC8B76E37124}"/>
          </ac:spMkLst>
        </pc:spChg>
        <pc:spChg chg="add mod">
          <ac:chgData name="Sepulveda, Adam J" userId="c521fdd4-138a-48a4-8f72-d07d14a7ba1b" providerId="ADAL" clId="{8F24EF47-06E5-4DF9-95F2-53B94F8928DB}" dt="2021-04-19T14:53:48.267" v="7689" actId="1036"/>
          <ac:spMkLst>
            <pc:docMk/>
            <pc:sldMk cId="3886894100" sldId="362"/>
            <ac:spMk id="29" creationId="{15F0B814-B013-4260-B07E-761BC0C39C55}"/>
          </ac:spMkLst>
        </pc:spChg>
        <pc:spChg chg="add mod">
          <ac:chgData name="Sepulveda, Adam J" userId="c521fdd4-138a-48a4-8f72-d07d14a7ba1b" providerId="ADAL" clId="{8F24EF47-06E5-4DF9-95F2-53B94F8928DB}" dt="2021-04-19T14:53:48.267" v="7689" actId="1036"/>
          <ac:spMkLst>
            <pc:docMk/>
            <pc:sldMk cId="3886894100" sldId="362"/>
            <ac:spMk id="30" creationId="{4272DA2D-3580-4DB2-B6A1-893D67185EEC}"/>
          </ac:spMkLst>
        </pc:spChg>
        <pc:spChg chg="add mod">
          <ac:chgData name="Sepulveda, Adam J" userId="c521fdd4-138a-48a4-8f72-d07d14a7ba1b" providerId="ADAL" clId="{8F24EF47-06E5-4DF9-95F2-53B94F8928DB}" dt="2021-04-19T14:53:48.267" v="7689" actId="1036"/>
          <ac:spMkLst>
            <pc:docMk/>
            <pc:sldMk cId="3886894100" sldId="362"/>
            <ac:spMk id="31" creationId="{EFF69E6A-EA04-4F79-9262-8036C227A1B7}"/>
          </ac:spMkLst>
        </pc:spChg>
        <pc:spChg chg="add mod">
          <ac:chgData name="Sepulveda, Adam J" userId="c521fdd4-138a-48a4-8f72-d07d14a7ba1b" providerId="ADAL" clId="{8F24EF47-06E5-4DF9-95F2-53B94F8928DB}" dt="2021-04-19T14:53:48.267" v="7689" actId="1036"/>
          <ac:spMkLst>
            <pc:docMk/>
            <pc:sldMk cId="3886894100" sldId="362"/>
            <ac:spMk id="32" creationId="{ABD9A950-E7B6-40B6-A7E4-EEC740E7D0A1}"/>
          </ac:spMkLst>
        </pc:spChg>
        <pc:spChg chg="add mod">
          <ac:chgData name="Sepulveda, Adam J" userId="c521fdd4-138a-48a4-8f72-d07d14a7ba1b" providerId="ADAL" clId="{8F24EF47-06E5-4DF9-95F2-53B94F8928DB}" dt="2021-04-19T14:53:48.267" v="7689" actId="1036"/>
          <ac:spMkLst>
            <pc:docMk/>
            <pc:sldMk cId="3886894100" sldId="362"/>
            <ac:spMk id="33" creationId="{1C62D5B4-35B8-4B21-99BE-D7802F897F1D}"/>
          </ac:spMkLst>
        </pc:spChg>
        <pc:spChg chg="add mod">
          <ac:chgData name="Sepulveda, Adam J" userId="c521fdd4-138a-48a4-8f72-d07d14a7ba1b" providerId="ADAL" clId="{8F24EF47-06E5-4DF9-95F2-53B94F8928DB}" dt="2021-04-19T14:53:48.267" v="7689" actId="1036"/>
          <ac:spMkLst>
            <pc:docMk/>
            <pc:sldMk cId="3886894100" sldId="362"/>
            <ac:spMk id="34" creationId="{5CBB02DC-8F3A-44FE-9206-8BEA85298106}"/>
          </ac:spMkLst>
        </pc:spChg>
        <pc:spChg chg="add mod">
          <ac:chgData name="Sepulveda, Adam J" userId="c521fdd4-138a-48a4-8f72-d07d14a7ba1b" providerId="ADAL" clId="{8F24EF47-06E5-4DF9-95F2-53B94F8928DB}" dt="2021-04-19T14:53:48.267" v="7689" actId="1036"/>
          <ac:spMkLst>
            <pc:docMk/>
            <pc:sldMk cId="3886894100" sldId="362"/>
            <ac:spMk id="36" creationId="{EBCB5C81-98DA-4E54-B5B2-4B1DE98A7CBB}"/>
          </ac:spMkLst>
        </pc:spChg>
        <pc:spChg chg="add mod">
          <ac:chgData name="Sepulveda, Adam J" userId="c521fdd4-138a-48a4-8f72-d07d14a7ba1b" providerId="ADAL" clId="{8F24EF47-06E5-4DF9-95F2-53B94F8928DB}" dt="2021-04-19T14:53:48.267" v="7689" actId="1036"/>
          <ac:spMkLst>
            <pc:docMk/>
            <pc:sldMk cId="3886894100" sldId="362"/>
            <ac:spMk id="38" creationId="{EBD5C7F6-E447-4982-964D-332FA10FA331}"/>
          </ac:spMkLst>
        </pc:spChg>
        <pc:spChg chg="add mod">
          <ac:chgData name="Sepulveda, Adam J" userId="c521fdd4-138a-48a4-8f72-d07d14a7ba1b" providerId="ADAL" clId="{8F24EF47-06E5-4DF9-95F2-53B94F8928DB}" dt="2021-04-19T14:53:48.267" v="7689" actId="1036"/>
          <ac:spMkLst>
            <pc:docMk/>
            <pc:sldMk cId="3886894100" sldId="362"/>
            <ac:spMk id="40" creationId="{14269CAE-A249-455E-8EE5-69B4B268EB9F}"/>
          </ac:spMkLst>
        </pc:spChg>
        <pc:spChg chg="add del mod">
          <ac:chgData name="Sepulveda, Adam J" userId="c521fdd4-138a-48a4-8f72-d07d14a7ba1b" providerId="ADAL" clId="{8F24EF47-06E5-4DF9-95F2-53B94F8928DB}" dt="2021-04-14T19:14:00.829" v="6403"/>
          <ac:spMkLst>
            <pc:docMk/>
            <pc:sldMk cId="3886894100" sldId="362"/>
            <ac:spMk id="41" creationId="{F69C17E8-5291-4EE7-8C5D-981EF8D6648A}"/>
          </ac:spMkLst>
        </pc:spChg>
        <pc:spChg chg="add del mod">
          <ac:chgData name="Sepulveda, Adam J" userId="c521fdd4-138a-48a4-8f72-d07d14a7ba1b" providerId="ADAL" clId="{8F24EF47-06E5-4DF9-95F2-53B94F8928DB}" dt="2021-04-14T19:14:00.829" v="6403"/>
          <ac:spMkLst>
            <pc:docMk/>
            <pc:sldMk cId="3886894100" sldId="362"/>
            <ac:spMk id="42" creationId="{25F332B5-5084-4EA0-9D4E-6181E03C5375}"/>
          </ac:spMkLst>
        </pc:spChg>
        <pc:spChg chg="add del mod">
          <ac:chgData name="Sepulveda, Adam J" userId="c521fdd4-138a-48a4-8f72-d07d14a7ba1b" providerId="ADAL" clId="{8F24EF47-06E5-4DF9-95F2-53B94F8928DB}" dt="2021-04-14T19:14:00.829" v="6403"/>
          <ac:spMkLst>
            <pc:docMk/>
            <pc:sldMk cId="3886894100" sldId="362"/>
            <ac:spMk id="43" creationId="{40052757-EAA0-4DCD-BDB3-EC1623C19495}"/>
          </ac:spMkLst>
        </pc:spChg>
        <pc:spChg chg="add del mod">
          <ac:chgData name="Sepulveda, Adam J" userId="c521fdd4-138a-48a4-8f72-d07d14a7ba1b" providerId="ADAL" clId="{8F24EF47-06E5-4DF9-95F2-53B94F8928DB}" dt="2021-04-14T19:14:00.829" v="6403"/>
          <ac:spMkLst>
            <pc:docMk/>
            <pc:sldMk cId="3886894100" sldId="362"/>
            <ac:spMk id="44" creationId="{6E55C6E8-52A2-4CA7-828A-8C9F0E5998F2}"/>
          </ac:spMkLst>
        </pc:spChg>
        <pc:spChg chg="add del mod">
          <ac:chgData name="Sepulveda, Adam J" userId="c521fdd4-138a-48a4-8f72-d07d14a7ba1b" providerId="ADAL" clId="{8F24EF47-06E5-4DF9-95F2-53B94F8928DB}" dt="2021-04-14T19:14:00.829" v="6403"/>
          <ac:spMkLst>
            <pc:docMk/>
            <pc:sldMk cId="3886894100" sldId="362"/>
            <ac:spMk id="45" creationId="{3851C39B-CB60-439A-92D9-8A05ED682766}"/>
          </ac:spMkLst>
        </pc:spChg>
        <pc:spChg chg="add del mod">
          <ac:chgData name="Sepulveda, Adam J" userId="c521fdd4-138a-48a4-8f72-d07d14a7ba1b" providerId="ADAL" clId="{8F24EF47-06E5-4DF9-95F2-53B94F8928DB}" dt="2021-04-14T19:14:00.829" v="6403"/>
          <ac:spMkLst>
            <pc:docMk/>
            <pc:sldMk cId="3886894100" sldId="362"/>
            <ac:spMk id="46" creationId="{A18725EF-3F6C-467F-88D2-0F7CC1A3D70B}"/>
          </ac:spMkLst>
        </pc:spChg>
        <pc:spChg chg="add del mod">
          <ac:chgData name="Sepulveda, Adam J" userId="c521fdd4-138a-48a4-8f72-d07d14a7ba1b" providerId="ADAL" clId="{8F24EF47-06E5-4DF9-95F2-53B94F8928DB}" dt="2021-04-14T19:14:00.829" v="6403"/>
          <ac:spMkLst>
            <pc:docMk/>
            <pc:sldMk cId="3886894100" sldId="362"/>
            <ac:spMk id="47" creationId="{3E738CE4-AB58-4EC4-ABBC-AB511E44B741}"/>
          </ac:spMkLst>
        </pc:spChg>
        <pc:spChg chg="add del mod">
          <ac:chgData name="Sepulveda, Adam J" userId="c521fdd4-138a-48a4-8f72-d07d14a7ba1b" providerId="ADAL" clId="{8F24EF47-06E5-4DF9-95F2-53B94F8928DB}" dt="2021-04-14T19:14:00.829" v="6403"/>
          <ac:spMkLst>
            <pc:docMk/>
            <pc:sldMk cId="3886894100" sldId="362"/>
            <ac:spMk id="48" creationId="{E04FB8FA-74BC-4474-9DDB-A8C4F1E22822}"/>
          </ac:spMkLst>
        </pc:spChg>
        <pc:spChg chg="add del mod">
          <ac:chgData name="Sepulveda, Adam J" userId="c521fdd4-138a-48a4-8f72-d07d14a7ba1b" providerId="ADAL" clId="{8F24EF47-06E5-4DF9-95F2-53B94F8928DB}" dt="2021-04-14T19:14:00.829" v="6403"/>
          <ac:spMkLst>
            <pc:docMk/>
            <pc:sldMk cId="3886894100" sldId="362"/>
            <ac:spMk id="49" creationId="{DF519E30-B449-4B41-A57E-749A7A525346}"/>
          </ac:spMkLst>
        </pc:spChg>
        <pc:spChg chg="add del mod">
          <ac:chgData name="Sepulveda, Adam J" userId="c521fdd4-138a-48a4-8f72-d07d14a7ba1b" providerId="ADAL" clId="{8F24EF47-06E5-4DF9-95F2-53B94F8928DB}" dt="2021-04-14T19:14:00.829" v="6403"/>
          <ac:spMkLst>
            <pc:docMk/>
            <pc:sldMk cId="3886894100" sldId="362"/>
            <ac:spMk id="50" creationId="{2A7D048F-ECA7-4D8B-AF02-6BBB26F0E975}"/>
          </ac:spMkLst>
        </pc:spChg>
        <pc:spChg chg="add del mod">
          <ac:chgData name="Sepulveda, Adam J" userId="c521fdd4-138a-48a4-8f72-d07d14a7ba1b" providerId="ADAL" clId="{8F24EF47-06E5-4DF9-95F2-53B94F8928DB}" dt="2021-04-14T19:14:00.829" v="6403"/>
          <ac:spMkLst>
            <pc:docMk/>
            <pc:sldMk cId="3886894100" sldId="362"/>
            <ac:spMk id="51" creationId="{E95EB86D-5271-402B-B217-552EA060AFFF}"/>
          </ac:spMkLst>
        </pc:spChg>
        <pc:spChg chg="add del mod">
          <ac:chgData name="Sepulveda, Adam J" userId="c521fdd4-138a-48a4-8f72-d07d14a7ba1b" providerId="ADAL" clId="{8F24EF47-06E5-4DF9-95F2-53B94F8928DB}" dt="2021-04-14T19:14:16.876" v="6407"/>
          <ac:spMkLst>
            <pc:docMk/>
            <pc:sldMk cId="3886894100" sldId="362"/>
            <ac:spMk id="52" creationId="{D9029C9B-E094-4793-9D24-16A8C50F4193}"/>
          </ac:spMkLst>
        </pc:spChg>
        <pc:spChg chg="add del mod">
          <ac:chgData name="Sepulveda, Adam J" userId="c521fdd4-138a-48a4-8f72-d07d14a7ba1b" providerId="ADAL" clId="{8F24EF47-06E5-4DF9-95F2-53B94F8928DB}" dt="2021-04-14T19:14:16.876" v="6407"/>
          <ac:spMkLst>
            <pc:docMk/>
            <pc:sldMk cId="3886894100" sldId="362"/>
            <ac:spMk id="53" creationId="{D11C9A3D-C728-4AEE-B466-008FE679B771}"/>
          </ac:spMkLst>
        </pc:spChg>
        <pc:spChg chg="add del mod">
          <ac:chgData name="Sepulveda, Adam J" userId="c521fdd4-138a-48a4-8f72-d07d14a7ba1b" providerId="ADAL" clId="{8F24EF47-06E5-4DF9-95F2-53B94F8928DB}" dt="2021-04-14T19:14:16.876" v="6407"/>
          <ac:spMkLst>
            <pc:docMk/>
            <pc:sldMk cId="3886894100" sldId="362"/>
            <ac:spMk id="54" creationId="{C44BCF79-2C26-4DDD-BB4C-AA0F7BE60A1B}"/>
          </ac:spMkLst>
        </pc:spChg>
        <pc:spChg chg="add del mod">
          <ac:chgData name="Sepulveda, Adam J" userId="c521fdd4-138a-48a4-8f72-d07d14a7ba1b" providerId="ADAL" clId="{8F24EF47-06E5-4DF9-95F2-53B94F8928DB}" dt="2021-04-14T19:14:16.876" v="6407"/>
          <ac:spMkLst>
            <pc:docMk/>
            <pc:sldMk cId="3886894100" sldId="362"/>
            <ac:spMk id="55" creationId="{471D8099-E1FF-4980-BC92-462ED65C663C}"/>
          </ac:spMkLst>
        </pc:spChg>
        <pc:spChg chg="add del mod">
          <ac:chgData name="Sepulveda, Adam J" userId="c521fdd4-138a-48a4-8f72-d07d14a7ba1b" providerId="ADAL" clId="{8F24EF47-06E5-4DF9-95F2-53B94F8928DB}" dt="2021-04-14T19:14:16.876" v="6407"/>
          <ac:spMkLst>
            <pc:docMk/>
            <pc:sldMk cId="3886894100" sldId="362"/>
            <ac:spMk id="56" creationId="{F15BAC75-27FA-4515-ACB7-8BE7E9D55F46}"/>
          </ac:spMkLst>
        </pc:spChg>
        <pc:spChg chg="add del mod">
          <ac:chgData name="Sepulveda, Adam J" userId="c521fdd4-138a-48a4-8f72-d07d14a7ba1b" providerId="ADAL" clId="{8F24EF47-06E5-4DF9-95F2-53B94F8928DB}" dt="2021-04-14T19:14:16.876" v="6407"/>
          <ac:spMkLst>
            <pc:docMk/>
            <pc:sldMk cId="3886894100" sldId="362"/>
            <ac:spMk id="57" creationId="{9C308C71-BA55-4DD2-A523-A3DE89E67C6B}"/>
          </ac:spMkLst>
        </pc:spChg>
        <pc:spChg chg="add del mod">
          <ac:chgData name="Sepulveda, Adam J" userId="c521fdd4-138a-48a4-8f72-d07d14a7ba1b" providerId="ADAL" clId="{8F24EF47-06E5-4DF9-95F2-53B94F8928DB}" dt="2021-04-14T19:14:16.876" v="6407"/>
          <ac:spMkLst>
            <pc:docMk/>
            <pc:sldMk cId="3886894100" sldId="362"/>
            <ac:spMk id="58" creationId="{78E4BBD1-6C98-46A6-8463-89EA5805B184}"/>
          </ac:spMkLst>
        </pc:spChg>
        <pc:spChg chg="add del mod">
          <ac:chgData name="Sepulveda, Adam J" userId="c521fdd4-138a-48a4-8f72-d07d14a7ba1b" providerId="ADAL" clId="{8F24EF47-06E5-4DF9-95F2-53B94F8928DB}" dt="2021-04-14T19:14:16.876" v="6407"/>
          <ac:spMkLst>
            <pc:docMk/>
            <pc:sldMk cId="3886894100" sldId="362"/>
            <ac:spMk id="59" creationId="{5FC69D22-6EF4-4468-A4E2-7D91BE781428}"/>
          </ac:spMkLst>
        </pc:spChg>
        <pc:spChg chg="add del mod">
          <ac:chgData name="Sepulveda, Adam J" userId="c521fdd4-138a-48a4-8f72-d07d14a7ba1b" providerId="ADAL" clId="{8F24EF47-06E5-4DF9-95F2-53B94F8928DB}" dt="2021-04-14T19:14:16.876" v="6407"/>
          <ac:spMkLst>
            <pc:docMk/>
            <pc:sldMk cId="3886894100" sldId="362"/>
            <ac:spMk id="60" creationId="{F03425F6-090A-4C12-BE1A-A9C0DD948634}"/>
          </ac:spMkLst>
        </pc:spChg>
        <pc:spChg chg="add del mod">
          <ac:chgData name="Sepulveda, Adam J" userId="c521fdd4-138a-48a4-8f72-d07d14a7ba1b" providerId="ADAL" clId="{8F24EF47-06E5-4DF9-95F2-53B94F8928DB}" dt="2021-04-14T19:14:16.876" v="6407"/>
          <ac:spMkLst>
            <pc:docMk/>
            <pc:sldMk cId="3886894100" sldId="362"/>
            <ac:spMk id="61" creationId="{BDF1E0E9-E7B2-4EA9-AB5A-AFF05D7EB7C0}"/>
          </ac:spMkLst>
        </pc:spChg>
        <pc:spChg chg="add del mod">
          <ac:chgData name="Sepulveda, Adam J" userId="c521fdd4-138a-48a4-8f72-d07d14a7ba1b" providerId="ADAL" clId="{8F24EF47-06E5-4DF9-95F2-53B94F8928DB}" dt="2021-04-14T19:14:16.876" v="6407"/>
          <ac:spMkLst>
            <pc:docMk/>
            <pc:sldMk cId="3886894100" sldId="362"/>
            <ac:spMk id="62" creationId="{91BB4C1F-5528-45AF-960A-9CF6928B1314}"/>
          </ac:spMkLst>
        </pc:spChg>
        <pc:spChg chg="add mod">
          <ac:chgData name="Sepulveda, Adam J" userId="c521fdd4-138a-48a4-8f72-d07d14a7ba1b" providerId="ADAL" clId="{8F24EF47-06E5-4DF9-95F2-53B94F8928DB}" dt="2021-04-19T14:53:48.267" v="7689" actId="1036"/>
          <ac:spMkLst>
            <pc:docMk/>
            <pc:sldMk cId="3886894100" sldId="362"/>
            <ac:spMk id="64" creationId="{E1082C57-3FE2-4EB8-8B1D-7951DB9D5D8B}"/>
          </ac:spMkLst>
        </pc:spChg>
        <pc:spChg chg="add mod">
          <ac:chgData name="Sepulveda, Adam J" userId="c521fdd4-138a-48a4-8f72-d07d14a7ba1b" providerId="ADAL" clId="{8F24EF47-06E5-4DF9-95F2-53B94F8928DB}" dt="2021-04-19T14:53:48.267" v="7689" actId="1036"/>
          <ac:spMkLst>
            <pc:docMk/>
            <pc:sldMk cId="3886894100" sldId="362"/>
            <ac:spMk id="65" creationId="{A8F13C77-8CEE-44F8-BA31-CB13C99D4B94}"/>
          </ac:spMkLst>
        </pc:spChg>
        <pc:spChg chg="add mod">
          <ac:chgData name="Sepulveda, Adam J" userId="c521fdd4-138a-48a4-8f72-d07d14a7ba1b" providerId="ADAL" clId="{8F24EF47-06E5-4DF9-95F2-53B94F8928DB}" dt="2021-04-19T14:53:48.267" v="7689" actId="1036"/>
          <ac:spMkLst>
            <pc:docMk/>
            <pc:sldMk cId="3886894100" sldId="362"/>
            <ac:spMk id="67" creationId="{88AD97DF-B06C-4224-8A94-0DFDE4423451}"/>
          </ac:spMkLst>
        </pc:spChg>
        <pc:spChg chg="add mod">
          <ac:chgData name="Sepulveda, Adam J" userId="c521fdd4-138a-48a4-8f72-d07d14a7ba1b" providerId="ADAL" clId="{8F24EF47-06E5-4DF9-95F2-53B94F8928DB}" dt="2021-04-19T14:53:48.267" v="7689" actId="1036"/>
          <ac:spMkLst>
            <pc:docMk/>
            <pc:sldMk cId="3886894100" sldId="362"/>
            <ac:spMk id="68" creationId="{5B9A37EF-F073-4921-ABF5-3EB91BC56EC4}"/>
          </ac:spMkLst>
        </pc:spChg>
        <pc:spChg chg="add mod">
          <ac:chgData name="Sepulveda, Adam J" userId="c521fdd4-138a-48a4-8f72-d07d14a7ba1b" providerId="ADAL" clId="{8F24EF47-06E5-4DF9-95F2-53B94F8928DB}" dt="2021-04-19T14:53:48.267" v="7689" actId="1036"/>
          <ac:spMkLst>
            <pc:docMk/>
            <pc:sldMk cId="3886894100" sldId="362"/>
            <ac:spMk id="70" creationId="{89F9576E-96C5-413D-953F-6D0B050E43F3}"/>
          </ac:spMkLst>
        </pc:spChg>
        <pc:spChg chg="add mod">
          <ac:chgData name="Sepulveda, Adam J" userId="c521fdd4-138a-48a4-8f72-d07d14a7ba1b" providerId="ADAL" clId="{8F24EF47-06E5-4DF9-95F2-53B94F8928DB}" dt="2021-04-19T14:53:48.267" v="7689" actId="1036"/>
          <ac:spMkLst>
            <pc:docMk/>
            <pc:sldMk cId="3886894100" sldId="362"/>
            <ac:spMk id="71" creationId="{AB968B94-7E7F-46AA-9B7B-FD22D9A5FA6D}"/>
          </ac:spMkLst>
        </pc:spChg>
        <pc:spChg chg="add mod">
          <ac:chgData name="Sepulveda, Adam J" userId="c521fdd4-138a-48a4-8f72-d07d14a7ba1b" providerId="ADAL" clId="{8F24EF47-06E5-4DF9-95F2-53B94F8928DB}" dt="2021-04-19T14:53:48.267" v="7689" actId="1036"/>
          <ac:spMkLst>
            <pc:docMk/>
            <pc:sldMk cId="3886894100" sldId="362"/>
            <ac:spMk id="73" creationId="{750D1311-99C0-4ACB-86CD-D4ED7928A1CB}"/>
          </ac:spMkLst>
        </pc:spChg>
        <pc:spChg chg="add mod">
          <ac:chgData name="Sepulveda, Adam J" userId="c521fdd4-138a-48a4-8f72-d07d14a7ba1b" providerId="ADAL" clId="{8F24EF47-06E5-4DF9-95F2-53B94F8928DB}" dt="2021-04-19T14:53:48.267" v="7689" actId="1036"/>
          <ac:spMkLst>
            <pc:docMk/>
            <pc:sldMk cId="3886894100" sldId="362"/>
            <ac:spMk id="74" creationId="{E7012D21-C1AE-4302-AFAD-4937DDC50657}"/>
          </ac:spMkLst>
        </pc:spChg>
        <pc:spChg chg="add mod">
          <ac:chgData name="Sepulveda, Adam J" userId="c521fdd4-138a-48a4-8f72-d07d14a7ba1b" providerId="ADAL" clId="{8F24EF47-06E5-4DF9-95F2-53B94F8928DB}" dt="2021-04-19T14:53:48.267" v="7689" actId="1036"/>
          <ac:spMkLst>
            <pc:docMk/>
            <pc:sldMk cId="3886894100" sldId="362"/>
            <ac:spMk id="76" creationId="{4857F5F5-CF48-4311-81E6-849109BC6DB9}"/>
          </ac:spMkLst>
        </pc:spChg>
        <pc:spChg chg="add mod">
          <ac:chgData name="Sepulveda, Adam J" userId="c521fdd4-138a-48a4-8f72-d07d14a7ba1b" providerId="ADAL" clId="{8F24EF47-06E5-4DF9-95F2-53B94F8928DB}" dt="2021-04-19T14:53:48.267" v="7689" actId="1036"/>
          <ac:spMkLst>
            <pc:docMk/>
            <pc:sldMk cId="3886894100" sldId="362"/>
            <ac:spMk id="77" creationId="{2E358B33-C9DD-4932-8B62-F1F204431EFA}"/>
          </ac:spMkLst>
        </pc:spChg>
        <pc:spChg chg="add mod">
          <ac:chgData name="Sepulveda, Adam J" userId="c521fdd4-138a-48a4-8f72-d07d14a7ba1b" providerId="ADAL" clId="{8F24EF47-06E5-4DF9-95F2-53B94F8928DB}" dt="2021-04-19T14:53:48.267" v="7689" actId="1036"/>
          <ac:spMkLst>
            <pc:docMk/>
            <pc:sldMk cId="3886894100" sldId="362"/>
            <ac:spMk id="79" creationId="{BEDBA1D8-2308-471D-A188-25EBD755A435}"/>
          </ac:spMkLst>
        </pc:spChg>
        <pc:spChg chg="add mod">
          <ac:chgData name="Sepulveda, Adam J" userId="c521fdd4-138a-48a4-8f72-d07d14a7ba1b" providerId="ADAL" clId="{8F24EF47-06E5-4DF9-95F2-53B94F8928DB}" dt="2021-04-19T14:53:48.267" v="7689" actId="1036"/>
          <ac:spMkLst>
            <pc:docMk/>
            <pc:sldMk cId="3886894100" sldId="362"/>
            <ac:spMk id="80" creationId="{2BC732B1-15E8-4824-8BFE-1FA2D0CCB262}"/>
          </ac:spMkLst>
        </pc:spChg>
        <pc:spChg chg="add mod">
          <ac:chgData name="Sepulveda, Adam J" userId="c521fdd4-138a-48a4-8f72-d07d14a7ba1b" providerId="ADAL" clId="{8F24EF47-06E5-4DF9-95F2-53B94F8928DB}" dt="2021-04-19T14:53:48.267" v="7689" actId="1036"/>
          <ac:spMkLst>
            <pc:docMk/>
            <pc:sldMk cId="3886894100" sldId="362"/>
            <ac:spMk id="82" creationId="{33A38380-A19C-4A2F-9B1C-0DA6D15602F9}"/>
          </ac:spMkLst>
        </pc:spChg>
        <pc:spChg chg="add mod">
          <ac:chgData name="Sepulveda, Adam J" userId="c521fdd4-138a-48a4-8f72-d07d14a7ba1b" providerId="ADAL" clId="{8F24EF47-06E5-4DF9-95F2-53B94F8928DB}" dt="2021-04-19T14:53:48.267" v="7689" actId="1036"/>
          <ac:spMkLst>
            <pc:docMk/>
            <pc:sldMk cId="3886894100" sldId="362"/>
            <ac:spMk id="83" creationId="{69F9C78D-4A50-4F21-8BEB-1FA54B834D01}"/>
          </ac:spMkLst>
        </pc:spChg>
        <pc:spChg chg="add mod">
          <ac:chgData name="Sepulveda, Adam J" userId="c521fdd4-138a-48a4-8f72-d07d14a7ba1b" providerId="ADAL" clId="{8F24EF47-06E5-4DF9-95F2-53B94F8928DB}" dt="2021-04-19T14:53:48.267" v="7689" actId="1036"/>
          <ac:spMkLst>
            <pc:docMk/>
            <pc:sldMk cId="3886894100" sldId="362"/>
            <ac:spMk id="85" creationId="{3820090A-0430-4D0F-8A08-D63081758C16}"/>
          </ac:spMkLst>
        </pc:spChg>
        <pc:spChg chg="add mod">
          <ac:chgData name="Sepulveda, Adam J" userId="c521fdd4-138a-48a4-8f72-d07d14a7ba1b" providerId="ADAL" clId="{8F24EF47-06E5-4DF9-95F2-53B94F8928DB}" dt="2021-04-19T14:53:48.267" v="7689" actId="1036"/>
          <ac:spMkLst>
            <pc:docMk/>
            <pc:sldMk cId="3886894100" sldId="362"/>
            <ac:spMk id="86" creationId="{C1AB1EA5-AA9F-4263-A917-6BE6FDB67E06}"/>
          </ac:spMkLst>
        </pc:spChg>
        <pc:spChg chg="add mod">
          <ac:chgData name="Sepulveda, Adam J" userId="c521fdd4-138a-48a4-8f72-d07d14a7ba1b" providerId="ADAL" clId="{8F24EF47-06E5-4DF9-95F2-53B94F8928DB}" dt="2021-04-19T14:53:48.267" v="7689" actId="1036"/>
          <ac:spMkLst>
            <pc:docMk/>
            <pc:sldMk cId="3886894100" sldId="362"/>
            <ac:spMk id="88" creationId="{99524162-5452-4335-97E7-5B826BEC7CEB}"/>
          </ac:spMkLst>
        </pc:spChg>
        <pc:spChg chg="add mod">
          <ac:chgData name="Sepulveda, Adam J" userId="c521fdd4-138a-48a4-8f72-d07d14a7ba1b" providerId="ADAL" clId="{8F24EF47-06E5-4DF9-95F2-53B94F8928DB}" dt="2021-04-19T14:53:48.267" v="7689" actId="1036"/>
          <ac:spMkLst>
            <pc:docMk/>
            <pc:sldMk cId="3886894100" sldId="362"/>
            <ac:spMk id="89" creationId="{210942DA-2899-4431-9D38-417D5C99BE2F}"/>
          </ac:spMkLst>
        </pc:spChg>
        <pc:spChg chg="add mod">
          <ac:chgData name="Sepulveda, Adam J" userId="c521fdd4-138a-48a4-8f72-d07d14a7ba1b" providerId="ADAL" clId="{8F24EF47-06E5-4DF9-95F2-53B94F8928DB}" dt="2021-04-19T14:53:48.267" v="7689" actId="1036"/>
          <ac:spMkLst>
            <pc:docMk/>
            <pc:sldMk cId="3886894100" sldId="362"/>
            <ac:spMk id="91" creationId="{29A7D1BD-725A-459C-B4AC-A3CB8F70D38F}"/>
          </ac:spMkLst>
        </pc:spChg>
        <pc:spChg chg="add mod">
          <ac:chgData name="Sepulveda, Adam J" userId="c521fdd4-138a-48a4-8f72-d07d14a7ba1b" providerId="ADAL" clId="{8F24EF47-06E5-4DF9-95F2-53B94F8928DB}" dt="2021-04-19T14:53:48.267" v="7689" actId="1036"/>
          <ac:spMkLst>
            <pc:docMk/>
            <pc:sldMk cId="3886894100" sldId="362"/>
            <ac:spMk id="92" creationId="{D9C282D2-ED3A-4247-9F10-B3A07C065B1C}"/>
          </ac:spMkLst>
        </pc:spChg>
        <pc:spChg chg="add mod">
          <ac:chgData name="Sepulveda, Adam J" userId="c521fdd4-138a-48a4-8f72-d07d14a7ba1b" providerId="ADAL" clId="{8F24EF47-06E5-4DF9-95F2-53B94F8928DB}" dt="2021-04-19T14:53:48.267" v="7689" actId="1036"/>
          <ac:spMkLst>
            <pc:docMk/>
            <pc:sldMk cId="3886894100" sldId="362"/>
            <ac:spMk id="94" creationId="{7583485F-793E-4EF3-B863-A1995E513FED}"/>
          </ac:spMkLst>
        </pc:spChg>
        <pc:spChg chg="add mod">
          <ac:chgData name="Sepulveda, Adam J" userId="c521fdd4-138a-48a4-8f72-d07d14a7ba1b" providerId="ADAL" clId="{8F24EF47-06E5-4DF9-95F2-53B94F8928DB}" dt="2021-04-19T14:53:48.267" v="7689" actId="1036"/>
          <ac:spMkLst>
            <pc:docMk/>
            <pc:sldMk cId="3886894100" sldId="362"/>
            <ac:spMk id="95" creationId="{7EC91E33-7D46-4DA4-AE47-A588FA1CA561}"/>
          </ac:spMkLst>
        </pc:spChg>
        <pc:spChg chg="add mod">
          <ac:chgData name="Sepulveda, Adam J" userId="c521fdd4-138a-48a4-8f72-d07d14a7ba1b" providerId="ADAL" clId="{8F24EF47-06E5-4DF9-95F2-53B94F8928DB}" dt="2021-04-19T14:53:48.267" v="7689" actId="1036"/>
          <ac:spMkLst>
            <pc:docMk/>
            <pc:sldMk cId="3886894100" sldId="362"/>
            <ac:spMk id="97" creationId="{5CE3B072-DE9B-400B-9D67-A6E96D705905}"/>
          </ac:spMkLst>
        </pc:spChg>
        <pc:spChg chg="add mod">
          <ac:chgData name="Sepulveda, Adam J" userId="c521fdd4-138a-48a4-8f72-d07d14a7ba1b" providerId="ADAL" clId="{8F24EF47-06E5-4DF9-95F2-53B94F8928DB}" dt="2021-04-19T14:53:48.267" v="7689" actId="1036"/>
          <ac:spMkLst>
            <pc:docMk/>
            <pc:sldMk cId="3886894100" sldId="362"/>
            <ac:spMk id="98" creationId="{BE3A05B9-3FB5-454C-84DF-02D41DA1859E}"/>
          </ac:spMkLst>
        </pc:spChg>
        <pc:spChg chg="add mod">
          <ac:chgData name="Sepulveda, Adam J" userId="c521fdd4-138a-48a4-8f72-d07d14a7ba1b" providerId="ADAL" clId="{8F24EF47-06E5-4DF9-95F2-53B94F8928DB}" dt="2021-04-19T14:53:48.267" v="7689" actId="1036"/>
          <ac:spMkLst>
            <pc:docMk/>
            <pc:sldMk cId="3886894100" sldId="362"/>
            <ac:spMk id="103" creationId="{6C33497C-BE4C-4F94-8887-6B79ED7687B5}"/>
          </ac:spMkLst>
        </pc:spChg>
        <pc:spChg chg="add mod">
          <ac:chgData name="Sepulveda, Adam J" userId="c521fdd4-138a-48a4-8f72-d07d14a7ba1b" providerId="ADAL" clId="{8F24EF47-06E5-4DF9-95F2-53B94F8928DB}" dt="2021-04-19T14:53:48.267" v="7689" actId="1036"/>
          <ac:spMkLst>
            <pc:docMk/>
            <pc:sldMk cId="3886894100" sldId="362"/>
            <ac:spMk id="104" creationId="{2263C98A-99CD-48BF-B75E-EF112038FE41}"/>
          </ac:spMkLst>
        </pc:spChg>
        <pc:spChg chg="add mod">
          <ac:chgData name="Sepulveda, Adam J" userId="c521fdd4-138a-48a4-8f72-d07d14a7ba1b" providerId="ADAL" clId="{8F24EF47-06E5-4DF9-95F2-53B94F8928DB}" dt="2021-04-19T14:53:48.267" v="7689" actId="1036"/>
          <ac:spMkLst>
            <pc:docMk/>
            <pc:sldMk cId="3886894100" sldId="362"/>
            <ac:spMk id="106" creationId="{9B204A1C-9B2F-4D7E-BF28-02C2AD53E0A3}"/>
          </ac:spMkLst>
        </pc:spChg>
        <pc:spChg chg="add mod">
          <ac:chgData name="Sepulveda, Adam J" userId="c521fdd4-138a-48a4-8f72-d07d14a7ba1b" providerId="ADAL" clId="{8F24EF47-06E5-4DF9-95F2-53B94F8928DB}" dt="2021-04-19T14:53:48.267" v="7689" actId="1036"/>
          <ac:spMkLst>
            <pc:docMk/>
            <pc:sldMk cId="3886894100" sldId="362"/>
            <ac:spMk id="107" creationId="{72646407-1A6B-4DF0-8EF8-03BC9FD1DC41}"/>
          </ac:spMkLst>
        </pc:spChg>
        <pc:spChg chg="add mod">
          <ac:chgData name="Sepulveda, Adam J" userId="c521fdd4-138a-48a4-8f72-d07d14a7ba1b" providerId="ADAL" clId="{8F24EF47-06E5-4DF9-95F2-53B94F8928DB}" dt="2021-04-19T14:53:48.267" v="7689" actId="1036"/>
          <ac:spMkLst>
            <pc:docMk/>
            <pc:sldMk cId="3886894100" sldId="362"/>
            <ac:spMk id="109" creationId="{A620F759-ADF5-402C-A396-549517473B5F}"/>
          </ac:spMkLst>
        </pc:spChg>
        <pc:spChg chg="add mod">
          <ac:chgData name="Sepulveda, Adam J" userId="c521fdd4-138a-48a4-8f72-d07d14a7ba1b" providerId="ADAL" clId="{8F24EF47-06E5-4DF9-95F2-53B94F8928DB}" dt="2021-04-19T14:53:48.267" v="7689" actId="1036"/>
          <ac:spMkLst>
            <pc:docMk/>
            <pc:sldMk cId="3886894100" sldId="362"/>
            <ac:spMk id="110" creationId="{390367A8-9578-4DA5-9908-DD8E0A9E2C09}"/>
          </ac:spMkLst>
        </pc:spChg>
        <pc:spChg chg="add mod">
          <ac:chgData name="Sepulveda, Adam J" userId="c521fdd4-138a-48a4-8f72-d07d14a7ba1b" providerId="ADAL" clId="{8F24EF47-06E5-4DF9-95F2-53B94F8928DB}" dt="2021-04-19T14:53:48.267" v="7689" actId="1036"/>
          <ac:spMkLst>
            <pc:docMk/>
            <pc:sldMk cId="3886894100" sldId="362"/>
            <ac:spMk id="112" creationId="{5F92384B-111F-44F1-AF1E-41A50295D421}"/>
          </ac:spMkLst>
        </pc:spChg>
        <pc:spChg chg="add mod">
          <ac:chgData name="Sepulveda, Adam J" userId="c521fdd4-138a-48a4-8f72-d07d14a7ba1b" providerId="ADAL" clId="{8F24EF47-06E5-4DF9-95F2-53B94F8928DB}" dt="2021-04-19T14:53:48.267" v="7689" actId="1036"/>
          <ac:spMkLst>
            <pc:docMk/>
            <pc:sldMk cId="3886894100" sldId="362"/>
            <ac:spMk id="113" creationId="{C2B3DA4A-308A-4D0D-9270-79940D10E4D1}"/>
          </ac:spMkLst>
        </pc:spChg>
        <pc:spChg chg="add mod">
          <ac:chgData name="Sepulveda, Adam J" userId="c521fdd4-138a-48a4-8f72-d07d14a7ba1b" providerId="ADAL" clId="{8F24EF47-06E5-4DF9-95F2-53B94F8928DB}" dt="2021-04-19T14:54:06.165" v="7700" actId="1035"/>
          <ac:spMkLst>
            <pc:docMk/>
            <pc:sldMk cId="3886894100" sldId="362"/>
            <ac:spMk id="116" creationId="{FC27FB0C-62F3-425E-A976-CB14496B2D24}"/>
          </ac:spMkLst>
        </pc:spChg>
        <pc:spChg chg="add mod">
          <ac:chgData name="Sepulveda, Adam J" userId="c521fdd4-138a-48a4-8f72-d07d14a7ba1b" providerId="ADAL" clId="{8F24EF47-06E5-4DF9-95F2-53B94F8928DB}" dt="2021-04-19T14:54:04.143" v="7697" actId="1035"/>
          <ac:spMkLst>
            <pc:docMk/>
            <pc:sldMk cId="3886894100" sldId="362"/>
            <ac:spMk id="117" creationId="{801451A7-BBC0-47A5-857D-0C2A50CD382C}"/>
          </ac:spMkLst>
        </pc:spChg>
        <pc:spChg chg="add del mod">
          <ac:chgData name="Sepulveda, Adam J" userId="c521fdd4-138a-48a4-8f72-d07d14a7ba1b" providerId="ADAL" clId="{8F24EF47-06E5-4DF9-95F2-53B94F8928DB}" dt="2021-04-19T14:53:09.794" v="7678" actId="478"/>
          <ac:spMkLst>
            <pc:docMk/>
            <pc:sldMk cId="3886894100" sldId="362"/>
            <ac:spMk id="118" creationId="{2344ACC0-E96B-4DF6-991B-7E1E7AB2D4BD}"/>
          </ac:spMkLst>
        </pc:spChg>
        <pc:spChg chg="add mod ord">
          <ac:chgData name="Sepulveda, Adam J" userId="c521fdd4-138a-48a4-8f72-d07d14a7ba1b" providerId="ADAL" clId="{8F24EF47-06E5-4DF9-95F2-53B94F8928DB}" dt="2021-04-19T16:10:06.120" v="7705" actId="14100"/>
          <ac:spMkLst>
            <pc:docMk/>
            <pc:sldMk cId="3886894100" sldId="362"/>
            <ac:spMk id="120" creationId="{1F373D02-54A2-48C3-AF64-9205FC7FAED4}"/>
          </ac:spMkLst>
        </pc:spChg>
        <pc:picChg chg="add mod">
          <ac:chgData name="Sepulveda, Adam J" userId="c521fdd4-138a-48a4-8f72-d07d14a7ba1b" providerId="ADAL" clId="{8F24EF47-06E5-4DF9-95F2-53B94F8928DB}" dt="2021-04-19T14:53:22.183" v="7679"/>
          <ac:picMkLst>
            <pc:docMk/>
            <pc:sldMk cId="3886894100" sldId="362"/>
            <ac:picMk id="119" creationId="{A9D549ED-9C6A-4D3D-BF4E-DADFEA7F3F43}"/>
          </ac:picMkLst>
        </pc:picChg>
        <pc:cxnChg chg="add mod">
          <ac:chgData name="Sepulveda, Adam J" userId="c521fdd4-138a-48a4-8f72-d07d14a7ba1b" providerId="ADAL" clId="{8F24EF47-06E5-4DF9-95F2-53B94F8928DB}" dt="2021-04-19T14:53:48.267" v="7689" actId="1036"/>
          <ac:cxnSpMkLst>
            <pc:docMk/>
            <pc:sldMk cId="3886894100" sldId="362"/>
            <ac:cxnSpMk id="9" creationId="{4252A85E-5866-4AA6-9C89-78F0AF0BAE5A}"/>
          </ac:cxnSpMkLst>
        </pc:cxnChg>
        <pc:cxnChg chg="add mod">
          <ac:chgData name="Sepulveda, Adam J" userId="c521fdd4-138a-48a4-8f72-d07d14a7ba1b" providerId="ADAL" clId="{8F24EF47-06E5-4DF9-95F2-53B94F8928DB}" dt="2021-04-19T14:53:48.267" v="7689" actId="1036"/>
          <ac:cxnSpMkLst>
            <pc:docMk/>
            <pc:sldMk cId="3886894100" sldId="362"/>
            <ac:cxnSpMk id="10" creationId="{B5386644-DD15-4669-BC19-49F295E43AA5}"/>
          </ac:cxnSpMkLst>
        </pc:cxnChg>
        <pc:cxnChg chg="add mod">
          <ac:chgData name="Sepulveda, Adam J" userId="c521fdd4-138a-48a4-8f72-d07d14a7ba1b" providerId="ADAL" clId="{8F24EF47-06E5-4DF9-95F2-53B94F8928DB}" dt="2021-04-19T14:53:48.267" v="7689" actId="1036"/>
          <ac:cxnSpMkLst>
            <pc:docMk/>
            <pc:sldMk cId="3886894100" sldId="362"/>
            <ac:cxnSpMk id="12" creationId="{EE9D9DCA-0F85-494C-83E1-881A73253A62}"/>
          </ac:cxnSpMkLst>
        </pc:cxnChg>
        <pc:cxnChg chg="add mod">
          <ac:chgData name="Sepulveda, Adam J" userId="c521fdd4-138a-48a4-8f72-d07d14a7ba1b" providerId="ADAL" clId="{8F24EF47-06E5-4DF9-95F2-53B94F8928DB}" dt="2021-04-19T14:53:48.267" v="7689" actId="1036"/>
          <ac:cxnSpMkLst>
            <pc:docMk/>
            <pc:sldMk cId="3886894100" sldId="362"/>
            <ac:cxnSpMk id="13" creationId="{8EBCD0E1-400F-468D-AB0B-788F4AB8B094}"/>
          </ac:cxnSpMkLst>
        </pc:cxnChg>
        <pc:cxnChg chg="add mod">
          <ac:chgData name="Sepulveda, Adam J" userId="c521fdd4-138a-48a4-8f72-d07d14a7ba1b" providerId="ADAL" clId="{8F24EF47-06E5-4DF9-95F2-53B94F8928DB}" dt="2021-04-19T14:53:48.267" v="7689" actId="1036"/>
          <ac:cxnSpMkLst>
            <pc:docMk/>
            <pc:sldMk cId="3886894100" sldId="362"/>
            <ac:cxnSpMk id="15" creationId="{9B9148FE-9121-49F9-ADC2-569F84F85219}"/>
          </ac:cxnSpMkLst>
        </pc:cxnChg>
        <pc:cxnChg chg="add mod">
          <ac:chgData name="Sepulveda, Adam J" userId="c521fdd4-138a-48a4-8f72-d07d14a7ba1b" providerId="ADAL" clId="{8F24EF47-06E5-4DF9-95F2-53B94F8928DB}" dt="2021-04-19T14:53:48.267" v="7689" actId="1036"/>
          <ac:cxnSpMkLst>
            <pc:docMk/>
            <pc:sldMk cId="3886894100" sldId="362"/>
            <ac:cxnSpMk id="17" creationId="{A047CD28-1B1B-4E5E-A129-56FE1D0EB563}"/>
          </ac:cxnSpMkLst>
        </pc:cxnChg>
        <pc:cxnChg chg="add mod">
          <ac:chgData name="Sepulveda, Adam J" userId="c521fdd4-138a-48a4-8f72-d07d14a7ba1b" providerId="ADAL" clId="{8F24EF47-06E5-4DF9-95F2-53B94F8928DB}" dt="2021-04-19T14:53:48.267" v="7689" actId="1036"/>
          <ac:cxnSpMkLst>
            <pc:docMk/>
            <pc:sldMk cId="3886894100" sldId="362"/>
            <ac:cxnSpMk id="26" creationId="{ADF5F794-F893-4320-841B-D235B4DE4942}"/>
          </ac:cxnSpMkLst>
        </pc:cxnChg>
        <pc:cxnChg chg="add mod">
          <ac:chgData name="Sepulveda, Adam J" userId="c521fdd4-138a-48a4-8f72-d07d14a7ba1b" providerId="ADAL" clId="{8F24EF47-06E5-4DF9-95F2-53B94F8928DB}" dt="2021-04-19T14:53:48.267" v="7689" actId="1036"/>
          <ac:cxnSpMkLst>
            <pc:docMk/>
            <pc:sldMk cId="3886894100" sldId="362"/>
            <ac:cxnSpMk id="28" creationId="{BDA02468-26A3-4DFD-9AD2-B5C09097BFC3}"/>
          </ac:cxnSpMkLst>
        </pc:cxnChg>
        <pc:cxnChg chg="add mod">
          <ac:chgData name="Sepulveda, Adam J" userId="c521fdd4-138a-48a4-8f72-d07d14a7ba1b" providerId="ADAL" clId="{8F24EF47-06E5-4DF9-95F2-53B94F8928DB}" dt="2021-04-19T14:53:48.267" v="7689" actId="1036"/>
          <ac:cxnSpMkLst>
            <pc:docMk/>
            <pc:sldMk cId="3886894100" sldId="362"/>
            <ac:cxnSpMk id="35" creationId="{198C2FA6-3EC0-455F-9A0B-12D88816EDD7}"/>
          </ac:cxnSpMkLst>
        </pc:cxnChg>
        <pc:cxnChg chg="add mod">
          <ac:chgData name="Sepulveda, Adam J" userId="c521fdd4-138a-48a4-8f72-d07d14a7ba1b" providerId="ADAL" clId="{8F24EF47-06E5-4DF9-95F2-53B94F8928DB}" dt="2021-04-19T14:53:48.267" v="7689" actId="1036"/>
          <ac:cxnSpMkLst>
            <pc:docMk/>
            <pc:sldMk cId="3886894100" sldId="362"/>
            <ac:cxnSpMk id="37" creationId="{253E7298-8B96-465A-9D02-3C02B7EFCA06}"/>
          </ac:cxnSpMkLst>
        </pc:cxnChg>
        <pc:cxnChg chg="add mod">
          <ac:chgData name="Sepulveda, Adam J" userId="c521fdd4-138a-48a4-8f72-d07d14a7ba1b" providerId="ADAL" clId="{8F24EF47-06E5-4DF9-95F2-53B94F8928DB}" dt="2021-04-19T14:53:48.267" v="7689" actId="1036"/>
          <ac:cxnSpMkLst>
            <pc:docMk/>
            <pc:sldMk cId="3886894100" sldId="362"/>
            <ac:cxnSpMk id="39" creationId="{60243196-884A-4F12-A99B-16F062DD45A5}"/>
          </ac:cxnSpMkLst>
        </pc:cxnChg>
        <pc:cxnChg chg="add mod">
          <ac:chgData name="Sepulveda, Adam J" userId="c521fdd4-138a-48a4-8f72-d07d14a7ba1b" providerId="ADAL" clId="{8F24EF47-06E5-4DF9-95F2-53B94F8928DB}" dt="2021-04-19T14:53:48.267" v="7689" actId="1036"/>
          <ac:cxnSpMkLst>
            <pc:docMk/>
            <pc:sldMk cId="3886894100" sldId="362"/>
            <ac:cxnSpMk id="63" creationId="{65311A68-3E6D-4771-9083-F012BF269446}"/>
          </ac:cxnSpMkLst>
        </pc:cxnChg>
        <pc:cxnChg chg="add mod">
          <ac:chgData name="Sepulveda, Adam J" userId="c521fdd4-138a-48a4-8f72-d07d14a7ba1b" providerId="ADAL" clId="{8F24EF47-06E5-4DF9-95F2-53B94F8928DB}" dt="2021-04-19T14:53:48.267" v="7689" actId="1036"/>
          <ac:cxnSpMkLst>
            <pc:docMk/>
            <pc:sldMk cId="3886894100" sldId="362"/>
            <ac:cxnSpMk id="66" creationId="{19ED09FB-0D81-447D-8220-6A386B8E4D2E}"/>
          </ac:cxnSpMkLst>
        </pc:cxnChg>
        <pc:cxnChg chg="add mod">
          <ac:chgData name="Sepulveda, Adam J" userId="c521fdd4-138a-48a4-8f72-d07d14a7ba1b" providerId="ADAL" clId="{8F24EF47-06E5-4DF9-95F2-53B94F8928DB}" dt="2021-04-19T14:53:48.267" v="7689" actId="1036"/>
          <ac:cxnSpMkLst>
            <pc:docMk/>
            <pc:sldMk cId="3886894100" sldId="362"/>
            <ac:cxnSpMk id="69" creationId="{BAAAF019-BFBC-46EE-A59D-461AEE306CE9}"/>
          </ac:cxnSpMkLst>
        </pc:cxnChg>
        <pc:cxnChg chg="add mod">
          <ac:chgData name="Sepulveda, Adam J" userId="c521fdd4-138a-48a4-8f72-d07d14a7ba1b" providerId="ADAL" clId="{8F24EF47-06E5-4DF9-95F2-53B94F8928DB}" dt="2021-04-19T14:53:48.267" v="7689" actId="1036"/>
          <ac:cxnSpMkLst>
            <pc:docMk/>
            <pc:sldMk cId="3886894100" sldId="362"/>
            <ac:cxnSpMk id="72" creationId="{79BAEE23-8BC3-456D-83E8-F5132AF6EFE3}"/>
          </ac:cxnSpMkLst>
        </pc:cxnChg>
        <pc:cxnChg chg="add mod">
          <ac:chgData name="Sepulveda, Adam J" userId="c521fdd4-138a-48a4-8f72-d07d14a7ba1b" providerId="ADAL" clId="{8F24EF47-06E5-4DF9-95F2-53B94F8928DB}" dt="2021-04-19T14:53:48.267" v="7689" actId="1036"/>
          <ac:cxnSpMkLst>
            <pc:docMk/>
            <pc:sldMk cId="3886894100" sldId="362"/>
            <ac:cxnSpMk id="75" creationId="{166EEA6E-E08B-4B25-9BB5-B92829D83702}"/>
          </ac:cxnSpMkLst>
        </pc:cxnChg>
        <pc:cxnChg chg="add mod">
          <ac:chgData name="Sepulveda, Adam J" userId="c521fdd4-138a-48a4-8f72-d07d14a7ba1b" providerId="ADAL" clId="{8F24EF47-06E5-4DF9-95F2-53B94F8928DB}" dt="2021-04-19T14:53:48.267" v="7689" actId="1036"/>
          <ac:cxnSpMkLst>
            <pc:docMk/>
            <pc:sldMk cId="3886894100" sldId="362"/>
            <ac:cxnSpMk id="78" creationId="{C8A7CA9F-DC15-439A-A4DF-8864CB4DCEE1}"/>
          </ac:cxnSpMkLst>
        </pc:cxnChg>
        <pc:cxnChg chg="add mod">
          <ac:chgData name="Sepulveda, Adam J" userId="c521fdd4-138a-48a4-8f72-d07d14a7ba1b" providerId="ADAL" clId="{8F24EF47-06E5-4DF9-95F2-53B94F8928DB}" dt="2021-04-19T14:53:48.267" v="7689" actId="1036"/>
          <ac:cxnSpMkLst>
            <pc:docMk/>
            <pc:sldMk cId="3886894100" sldId="362"/>
            <ac:cxnSpMk id="81" creationId="{0A28D4EE-E1EE-479C-B04E-A1C2134A6506}"/>
          </ac:cxnSpMkLst>
        </pc:cxnChg>
        <pc:cxnChg chg="add mod">
          <ac:chgData name="Sepulveda, Adam J" userId="c521fdd4-138a-48a4-8f72-d07d14a7ba1b" providerId="ADAL" clId="{8F24EF47-06E5-4DF9-95F2-53B94F8928DB}" dt="2021-04-19T14:53:48.267" v="7689" actId="1036"/>
          <ac:cxnSpMkLst>
            <pc:docMk/>
            <pc:sldMk cId="3886894100" sldId="362"/>
            <ac:cxnSpMk id="84" creationId="{24A464E7-6AE0-4D1E-A1F8-BB0B256677E1}"/>
          </ac:cxnSpMkLst>
        </pc:cxnChg>
        <pc:cxnChg chg="add mod">
          <ac:chgData name="Sepulveda, Adam J" userId="c521fdd4-138a-48a4-8f72-d07d14a7ba1b" providerId="ADAL" clId="{8F24EF47-06E5-4DF9-95F2-53B94F8928DB}" dt="2021-04-19T14:53:48.267" v="7689" actId="1036"/>
          <ac:cxnSpMkLst>
            <pc:docMk/>
            <pc:sldMk cId="3886894100" sldId="362"/>
            <ac:cxnSpMk id="87" creationId="{98AA68FC-1305-4BB5-97CE-CE720EBC023E}"/>
          </ac:cxnSpMkLst>
        </pc:cxnChg>
        <pc:cxnChg chg="add mod">
          <ac:chgData name="Sepulveda, Adam J" userId="c521fdd4-138a-48a4-8f72-d07d14a7ba1b" providerId="ADAL" clId="{8F24EF47-06E5-4DF9-95F2-53B94F8928DB}" dt="2021-04-19T14:53:48.267" v="7689" actId="1036"/>
          <ac:cxnSpMkLst>
            <pc:docMk/>
            <pc:sldMk cId="3886894100" sldId="362"/>
            <ac:cxnSpMk id="90" creationId="{D7C0D3F3-ADC7-48C0-9B5C-E869900F2844}"/>
          </ac:cxnSpMkLst>
        </pc:cxnChg>
        <pc:cxnChg chg="add mod">
          <ac:chgData name="Sepulveda, Adam J" userId="c521fdd4-138a-48a4-8f72-d07d14a7ba1b" providerId="ADAL" clId="{8F24EF47-06E5-4DF9-95F2-53B94F8928DB}" dt="2021-04-19T14:53:48.267" v="7689" actId="1036"/>
          <ac:cxnSpMkLst>
            <pc:docMk/>
            <pc:sldMk cId="3886894100" sldId="362"/>
            <ac:cxnSpMk id="93" creationId="{6CA8CFFE-B22E-4A4C-BCC3-93630484DA54}"/>
          </ac:cxnSpMkLst>
        </pc:cxnChg>
        <pc:cxnChg chg="add mod">
          <ac:chgData name="Sepulveda, Adam J" userId="c521fdd4-138a-48a4-8f72-d07d14a7ba1b" providerId="ADAL" clId="{8F24EF47-06E5-4DF9-95F2-53B94F8928DB}" dt="2021-04-19T14:53:48.267" v="7689" actId="1036"/>
          <ac:cxnSpMkLst>
            <pc:docMk/>
            <pc:sldMk cId="3886894100" sldId="362"/>
            <ac:cxnSpMk id="96" creationId="{66A50639-271A-4589-8ACE-66AC531AACF7}"/>
          </ac:cxnSpMkLst>
        </pc:cxnChg>
        <pc:cxnChg chg="add mod">
          <ac:chgData name="Sepulveda, Adam J" userId="c521fdd4-138a-48a4-8f72-d07d14a7ba1b" providerId="ADAL" clId="{8F24EF47-06E5-4DF9-95F2-53B94F8928DB}" dt="2021-04-19T14:53:48.267" v="7689" actId="1036"/>
          <ac:cxnSpMkLst>
            <pc:docMk/>
            <pc:sldMk cId="3886894100" sldId="362"/>
            <ac:cxnSpMk id="102" creationId="{8A7915EC-EAAD-4AF6-A055-012EC6FAD3C7}"/>
          </ac:cxnSpMkLst>
        </pc:cxnChg>
        <pc:cxnChg chg="add mod">
          <ac:chgData name="Sepulveda, Adam J" userId="c521fdd4-138a-48a4-8f72-d07d14a7ba1b" providerId="ADAL" clId="{8F24EF47-06E5-4DF9-95F2-53B94F8928DB}" dt="2021-04-19T14:53:48.267" v="7689" actId="1036"/>
          <ac:cxnSpMkLst>
            <pc:docMk/>
            <pc:sldMk cId="3886894100" sldId="362"/>
            <ac:cxnSpMk id="105" creationId="{F7CCEC19-9DBB-4C38-B0EF-86142E6EF944}"/>
          </ac:cxnSpMkLst>
        </pc:cxnChg>
        <pc:cxnChg chg="add mod">
          <ac:chgData name="Sepulveda, Adam J" userId="c521fdd4-138a-48a4-8f72-d07d14a7ba1b" providerId="ADAL" clId="{8F24EF47-06E5-4DF9-95F2-53B94F8928DB}" dt="2021-04-19T14:53:48.267" v="7689" actId="1036"/>
          <ac:cxnSpMkLst>
            <pc:docMk/>
            <pc:sldMk cId="3886894100" sldId="362"/>
            <ac:cxnSpMk id="108" creationId="{91F5FA6B-6561-43E2-979F-07D9715DA53E}"/>
          </ac:cxnSpMkLst>
        </pc:cxnChg>
        <pc:cxnChg chg="add mod">
          <ac:chgData name="Sepulveda, Adam J" userId="c521fdd4-138a-48a4-8f72-d07d14a7ba1b" providerId="ADAL" clId="{8F24EF47-06E5-4DF9-95F2-53B94F8928DB}" dt="2021-04-19T14:53:48.267" v="7689" actId="1036"/>
          <ac:cxnSpMkLst>
            <pc:docMk/>
            <pc:sldMk cId="3886894100" sldId="362"/>
            <ac:cxnSpMk id="111" creationId="{E7EB14E7-A2C4-4E59-B845-763204F179B4}"/>
          </ac:cxnSpMkLst>
        </pc:cxnChg>
      </pc:sldChg>
      <pc:sldChg chg="addSp delSp modSp new del mod">
        <pc:chgData name="Sepulveda, Adam J" userId="c521fdd4-138a-48a4-8f72-d07d14a7ba1b" providerId="ADAL" clId="{8F24EF47-06E5-4DF9-95F2-53B94F8928DB}" dt="2021-04-14T18:59:34.400" v="6001" actId="47"/>
        <pc:sldMkLst>
          <pc:docMk/>
          <pc:sldMk cId="1826539353" sldId="363"/>
        </pc:sldMkLst>
        <pc:spChg chg="mod">
          <ac:chgData name="Sepulveda, Adam J" userId="c521fdd4-138a-48a4-8f72-d07d14a7ba1b" providerId="ADAL" clId="{8F24EF47-06E5-4DF9-95F2-53B94F8928DB}" dt="2021-04-14T17:28:48.783" v="5563" actId="20577"/>
          <ac:spMkLst>
            <pc:docMk/>
            <pc:sldMk cId="1826539353" sldId="363"/>
            <ac:spMk id="2" creationId="{11E0871B-0F11-4B01-8320-030C58537B9F}"/>
          </ac:spMkLst>
        </pc:spChg>
        <pc:spChg chg="del">
          <ac:chgData name="Sepulveda, Adam J" userId="c521fdd4-138a-48a4-8f72-d07d14a7ba1b" providerId="ADAL" clId="{8F24EF47-06E5-4DF9-95F2-53B94F8928DB}" dt="2021-04-14T17:29:58.562" v="5564"/>
          <ac:spMkLst>
            <pc:docMk/>
            <pc:sldMk cId="1826539353" sldId="363"/>
            <ac:spMk id="3" creationId="{577D430A-368C-48E4-A3E9-A5BD3A1AFECB}"/>
          </ac:spMkLst>
        </pc:spChg>
        <pc:spChg chg="add del mod">
          <ac:chgData name="Sepulveda, Adam J" userId="c521fdd4-138a-48a4-8f72-d07d14a7ba1b" providerId="ADAL" clId="{8F24EF47-06E5-4DF9-95F2-53B94F8928DB}" dt="2021-04-14T17:05:50" v="4339"/>
          <ac:spMkLst>
            <pc:docMk/>
            <pc:sldMk cId="1826539353" sldId="363"/>
            <ac:spMk id="4" creationId="{D64C39F5-8112-4F17-AC91-57044828C104}"/>
          </ac:spMkLst>
        </pc:spChg>
        <pc:spChg chg="add del mod">
          <ac:chgData name="Sepulveda, Adam J" userId="c521fdd4-138a-48a4-8f72-d07d14a7ba1b" providerId="ADAL" clId="{8F24EF47-06E5-4DF9-95F2-53B94F8928DB}" dt="2021-04-14T17:05:50" v="4339"/>
          <ac:spMkLst>
            <pc:docMk/>
            <pc:sldMk cId="1826539353" sldId="363"/>
            <ac:spMk id="5" creationId="{6376F99D-5212-4C5C-86FC-E04565DB84A4}"/>
          </ac:spMkLst>
        </pc:spChg>
        <pc:spChg chg="add del mod">
          <ac:chgData name="Sepulveda, Adam J" userId="c521fdd4-138a-48a4-8f72-d07d14a7ba1b" providerId="ADAL" clId="{8F24EF47-06E5-4DF9-95F2-53B94F8928DB}" dt="2021-04-14T17:05:50" v="4339"/>
          <ac:spMkLst>
            <pc:docMk/>
            <pc:sldMk cId="1826539353" sldId="363"/>
            <ac:spMk id="8" creationId="{7A900818-5927-400D-8B3A-28EBAAE0A48A}"/>
          </ac:spMkLst>
        </pc:spChg>
        <pc:spChg chg="add del mod">
          <ac:chgData name="Sepulveda, Adam J" userId="c521fdd4-138a-48a4-8f72-d07d14a7ba1b" providerId="ADAL" clId="{8F24EF47-06E5-4DF9-95F2-53B94F8928DB}" dt="2021-04-14T17:05:50" v="4339"/>
          <ac:spMkLst>
            <pc:docMk/>
            <pc:sldMk cId="1826539353" sldId="363"/>
            <ac:spMk id="12" creationId="{D34C9386-2218-47F3-AFE5-5663F3E91057}"/>
          </ac:spMkLst>
        </pc:spChg>
        <pc:spChg chg="add del mod">
          <ac:chgData name="Sepulveda, Adam J" userId="c521fdd4-138a-48a4-8f72-d07d14a7ba1b" providerId="ADAL" clId="{8F24EF47-06E5-4DF9-95F2-53B94F8928DB}" dt="2021-04-14T17:05:50" v="4339"/>
          <ac:spMkLst>
            <pc:docMk/>
            <pc:sldMk cId="1826539353" sldId="363"/>
            <ac:spMk id="15" creationId="{8BDA7B54-FEF1-4D11-B61E-1F848607B0FB}"/>
          </ac:spMkLst>
        </pc:spChg>
        <pc:spChg chg="add del mod">
          <ac:chgData name="Sepulveda, Adam J" userId="c521fdd4-138a-48a4-8f72-d07d14a7ba1b" providerId="ADAL" clId="{8F24EF47-06E5-4DF9-95F2-53B94F8928DB}" dt="2021-04-14T17:05:50" v="4339"/>
          <ac:spMkLst>
            <pc:docMk/>
            <pc:sldMk cId="1826539353" sldId="363"/>
            <ac:spMk id="16" creationId="{E5076A64-4538-4E79-9158-0948E69A367B}"/>
          </ac:spMkLst>
        </pc:spChg>
        <pc:spChg chg="add del mod">
          <ac:chgData name="Sepulveda, Adam J" userId="c521fdd4-138a-48a4-8f72-d07d14a7ba1b" providerId="ADAL" clId="{8F24EF47-06E5-4DF9-95F2-53B94F8928DB}" dt="2021-04-14T17:05:50" v="4339"/>
          <ac:spMkLst>
            <pc:docMk/>
            <pc:sldMk cId="1826539353" sldId="363"/>
            <ac:spMk id="17" creationId="{D08296F2-2AAD-42F8-9B19-F102C9C375B9}"/>
          </ac:spMkLst>
        </pc:spChg>
        <pc:spChg chg="add del mod">
          <ac:chgData name="Sepulveda, Adam J" userId="c521fdd4-138a-48a4-8f72-d07d14a7ba1b" providerId="ADAL" clId="{8F24EF47-06E5-4DF9-95F2-53B94F8928DB}" dt="2021-04-14T17:05:50" v="4339"/>
          <ac:spMkLst>
            <pc:docMk/>
            <pc:sldMk cId="1826539353" sldId="363"/>
            <ac:spMk id="18" creationId="{821979F2-1469-420A-B7EF-DEFC4BF898B5}"/>
          </ac:spMkLst>
        </pc:spChg>
        <pc:spChg chg="add del mod">
          <ac:chgData name="Sepulveda, Adam J" userId="c521fdd4-138a-48a4-8f72-d07d14a7ba1b" providerId="ADAL" clId="{8F24EF47-06E5-4DF9-95F2-53B94F8928DB}" dt="2021-04-14T17:05:50" v="4339"/>
          <ac:spMkLst>
            <pc:docMk/>
            <pc:sldMk cId="1826539353" sldId="363"/>
            <ac:spMk id="19" creationId="{D3FA7052-FBA3-4472-888E-182AC7F3DA03}"/>
          </ac:spMkLst>
        </pc:spChg>
        <pc:spChg chg="add del mod">
          <ac:chgData name="Sepulveda, Adam J" userId="c521fdd4-138a-48a4-8f72-d07d14a7ba1b" providerId="ADAL" clId="{8F24EF47-06E5-4DF9-95F2-53B94F8928DB}" dt="2021-04-14T17:05:50" v="4339"/>
          <ac:spMkLst>
            <pc:docMk/>
            <pc:sldMk cId="1826539353" sldId="363"/>
            <ac:spMk id="20" creationId="{958D3313-1738-4AB1-A469-FF3EB60A0DE2}"/>
          </ac:spMkLst>
        </pc:spChg>
        <pc:spChg chg="add del mod">
          <ac:chgData name="Sepulveda, Adam J" userId="c521fdd4-138a-48a4-8f72-d07d14a7ba1b" providerId="ADAL" clId="{8F24EF47-06E5-4DF9-95F2-53B94F8928DB}" dt="2021-04-14T17:05:50" v="4339"/>
          <ac:spMkLst>
            <pc:docMk/>
            <pc:sldMk cId="1826539353" sldId="363"/>
            <ac:spMk id="21" creationId="{FB30C1CA-940D-47ED-A368-0094A6EAC72F}"/>
          </ac:spMkLst>
        </pc:spChg>
        <pc:spChg chg="add del mod">
          <ac:chgData name="Sepulveda, Adam J" userId="c521fdd4-138a-48a4-8f72-d07d14a7ba1b" providerId="ADAL" clId="{8F24EF47-06E5-4DF9-95F2-53B94F8928DB}" dt="2021-04-14T17:05:50" v="4339"/>
          <ac:spMkLst>
            <pc:docMk/>
            <pc:sldMk cId="1826539353" sldId="363"/>
            <ac:spMk id="22" creationId="{98897CC5-FE07-49E6-895A-C0BE95B7C8B5}"/>
          </ac:spMkLst>
        </pc:spChg>
        <pc:spChg chg="add del mod">
          <ac:chgData name="Sepulveda, Adam J" userId="c521fdd4-138a-48a4-8f72-d07d14a7ba1b" providerId="ADAL" clId="{8F24EF47-06E5-4DF9-95F2-53B94F8928DB}" dt="2021-04-14T17:05:50" v="4339"/>
          <ac:spMkLst>
            <pc:docMk/>
            <pc:sldMk cId="1826539353" sldId="363"/>
            <ac:spMk id="23" creationId="{18A35B71-C979-4937-972A-A7F4F367B96E}"/>
          </ac:spMkLst>
        </pc:spChg>
        <pc:spChg chg="add del mod">
          <ac:chgData name="Sepulveda, Adam J" userId="c521fdd4-138a-48a4-8f72-d07d14a7ba1b" providerId="ADAL" clId="{8F24EF47-06E5-4DF9-95F2-53B94F8928DB}" dt="2021-04-14T17:05:50" v="4339"/>
          <ac:spMkLst>
            <pc:docMk/>
            <pc:sldMk cId="1826539353" sldId="363"/>
            <ac:spMk id="25" creationId="{875C20B9-DFA9-487E-A5AA-4A1270902046}"/>
          </ac:spMkLst>
        </pc:spChg>
        <pc:spChg chg="add del mod">
          <ac:chgData name="Sepulveda, Adam J" userId="c521fdd4-138a-48a4-8f72-d07d14a7ba1b" providerId="ADAL" clId="{8F24EF47-06E5-4DF9-95F2-53B94F8928DB}" dt="2021-04-14T17:05:50" v="4339"/>
          <ac:spMkLst>
            <pc:docMk/>
            <pc:sldMk cId="1826539353" sldId="363"/>
            <ac:spMk id="27" creationId="{DDBD84C9-F99A-43AF-8CAF-902FA8DACE4A}"/>
          </ac:spMkLst>
        </pc:spChg>
        <pc:spChg chg="add del mod">
          <ac:chgData name="Sepulveda, Adam J" userId="c521fdd4-138a-48a4-8f72-d07d14a7ba1b" providerId="ADAL" clId="{8F24EF47-06E5-4DF9-95F2-53B94F8928DB}" dt="2021-04-14T17:05:50" v="4339"/>
          <ac:spMkLst>
            <pc:docMk/>
            <pc:sldMk cId="1826539353" sldId="363"/>
            <ac:spMk id="28" creationId="{493FF0A5-4854-41A1-859C-B98F577224B9}"/>
          </ac:spMkLst>
        </pc:spChg>
        <pc:spChg chg="add del mod">
          <ac:chgData name="Sepulveda, Adam J" userId="c521fdd4-138a-48a4-8f72-d07d14a7ba1b" providerId="ADAL" clId="{8F24EF47-06E5-4DF9-95F2-53B94F8928DB}" dt="2021-04-14T17:05:50" v="4339"/>
          <ac:spMkLst>
            <pc:docMk/>
            <pc:sldMk cId="1826539353" sldId="363"/>
            <ac:spMk id="30" creationId="{C973D29E-D3DF-4EFF-BAE9-CB5B5FB0971B}"/>
          </ac:spMkLst>
        </pc:spChg>
        <pc:spChg chg="add del mod">
          <ac:chgData name="Sepulveda, Adam J" userId="c521fdd4-138a-48a4-8f72-d07d14a7ba1b" providerId="ADAL" clId="{8F24EF47-06E5-4DF9-95F2-53B94F8928DB}" dt="2021-04-14T17:05:50" v="4339"/>
          <ac:spMkLst>
            <pc:docMk/>
            <pc:sldMk cId="1826539353" sldId="363"/>
            <ac:spMk id="33" creationId="{5515C05B-0FFB-40AE-9E48-AADDF2706C47}"/>
          </ac:spMkLst>
        </pc:spChg>
        <pc:spChg chg="add del mod">
          <ac:chgData name="Sepulveda, Adam J" userId="c521fdd4-138a-48a4-8f72-d07d14a7ba1b" providerId="ADAL" clId="{8F24EF47-06E5-4DF9-95F2-53B94F8928DB}" dt="2021-04-14T17:05:50" v="4339"/>
          <ac:spMkLst>
            <pc:docMk/>
            <pc:sldMk cId="1826539353" sldId="363"/>
            <ac:spMk id="34" creationId="{2E424174-F398-4BA4-9CAD-1CFC65ED1625}"/>
          </ac:spMkLst>
        </pc:spChg>
        <pc:spChg chg="add del mod">
          <ac:chgData name="Sepulveda, Adam J" userId="c521fdd4-138a-48a4-8f72-d07d14a7ba1b" providerId="ADAL" clId="{8F24EF47-06E5-4DF9-95F2-53B94F8928DB}" dt="2021-04-14T17:05:50" v="4339"/>
          <ac:spMkLst>
            <pc:docMk/>
            <pc:sldMk cId="1826539353" sldId="363"/>
            <ac:spMk id="35" creationId="{9F0A4439-FF09-4377-80CE-127CC5191B84}"/>
          </ac:spMkLst>
        </pc:spChg>
        <pc:spChg chg="add del mod">
          <ac:chgData name="Sepulveda, Adam J" userId="c521fdd4-138a-48a4-8f72-d07d14a7ba1b" providerId="ADAL" clId="{8F24EF47-06E5-4DF9-95F2-53B94F8928DB}" dt="2021-04-14T17:05:50" v="4339"/>
          <ac:spMkLst>
            <pc:docMk/>
            <pc:sldMk cId="1826539353" sldId="363"/>
            <ac:spMk id="36" creationId="{6FC44A22-FBFE-4788-AEFE-74C9EB420722}"/>
          </ac:spMkLst>
        </pc:spChg>
        <pc:spChg chg="add del mod">
          <ac:chgData name="Sepulveda, Adam J" userId="c521fdd4-138a-48a4-8f72-d07d14a7ba1b" providerId="ADAL" clId="{8F24EF47-06E5-4DF9-95F2-53B94F8928DB}" dt="2021-04-14T17:05:50" v="4339"/>
          <ac:spMkLst>
            <pc:docMk/>
            <pc:sldMk cId="1826539353" sldId="363"/>
            <ac:spMk id="37" creationId="{AF589AAD-F051-4400-A621-9AF645E748FF}"/>
          </ac:spMkLst>
        </pc:spChg>
        <pc:spChg chg="add del mod">
          <ac:chgData name="Sepulveda, Adam J" userId="c521fdd4-138a-48a4-8f72-d07d14a7ba1b" providerId="ADAL" clId="{8F24EF47-06E5-4DF9-95F2-53B94F8928DB}" dt="2021-04-14T17:05:50" v="4339"/>
          <ac:spMkLst>
            <pc:docMk/>
            <pc:sldMk cId="1826539353" sldId="363"/>
            <ac:spMk id="39" creationId="{C96C8C0D-A882-4BA7-A4B4-E3C58EBECCF2}"/>
          </ac:spMkLst>
        </pc:spChg>
        <pc:spChg chg="add del mod">
          <ac:chgData name="Sepulveda, Adam J" userId="c521fdd4-138a-48a4-8f72-d07d14a7ba1b" providerId="ADAL" clId="{8F24EF47-06E5-4DF9-95F2-53B94F8928DB}" dt="2021-04-14T17:05:50" v="4339"/>
          <ac:spMkLst>
            <pc:docMk/>
            <pc:sldMk cId="1826539353" sldId="363"/>
            <ac:spMk id="40" creationId="{7792B60B-FE78-4DCF-A849-FAC112200137}"/>
          </ac:spMkLst>
        </pc:spChg>
        <pc:spChg chg="add del mod">
          <ac:chgData name="Sepulveda, Adam J" userId="c521fdd4-138a-48a4-8f72-d07d14a7ba1b" providerId="ADAL" clId="{8F24EF47-06E5-4DF9-95F2-53B94F8928DB}" dt="2021-04-14T17:05:50" v="4339"/>
          <ac:spMkLst>
            <pc:docMk/>
            <pc:sldMk cId="1826539353" sldId="363"/>
            <ac:spMk id="42" creationId="{97FB7CCD-B720-420C-841A-5BDBC19D2646}"/>
          </ac:spMkLst>
        </pc:spChg>
        <pc:spChg chg="add del mod">
          <ac:chgData name="Sepulveda, Adam J" userId="c521fdd4-138a-48a4-8f72-d07d14a7ba1b" providerId="ADAL" clId="{8F24EF47-06E5-4DF9-95F2-53B94F8928DB}" dt="2021-04-14T17:05:50" v="4339"/>
          <ac:spMkLst>
            <pc:docMk/>
            <pc:sldMk cId="1826539353" sldId="363"/>
            <ac:spMk id="43" creationId="{DB4111DA-320A-4FD8-B5D3-22EB0BB596B3}"/>
          </ac:spMkLst>
        </pc:spChg>
        <pc:spChg chg="add del mod">
          <ac:chgData name="Sepulveda, Adam J" userId="c521fdd4-138a-48a4-8f72-d07d14a7ba1b" providerId="ADAL" clId="{8F24EF47-06E5-4DF9-95F2-53B94F8928DB}" dt="2021-04-14T17:05:50" v="4339"/>
          <ac:spMkLst>
            <pc:docMk/>
            <pc:sldMk cId="1826539353" sldId="363"/>
            <ac:spMk id="44" creationId="{6299F562-BBF3-48EC-AD12-F92CCD4C7C26}"/>
          </ac:spMkLst>
        </pc:spChg>
        <pc:spChg chg="add del mod">
          <ac:chgData name="Sepulveda, Adam J" userId="c521fdd4-138a-48a4-8f72-d07d14a7ba1b" providerId="ADAL" clId="{8F24EF47-06E5-4DF9-95F2-53B94F8928DB}" dt="2021-04-14T17:05:50" v="4339"/>
          <ac:spMkLst>
            <pc:docMk/>
            <pc:sldMk cId="1826539353" sldId="363"/>
            <ac:spMk id="46" creationId="{AB2D8C47-8CD2-4DFE-A09D-0C520A7DC118}"/>
          </ac:spMkLst>
        </pc:spChg>
        <pc:spChg chg="add del mod">
          <ac:chgData name="Sepulveda, Adam J" userId="c521fdd4-138a-48a4-8f72-d07d14a7ba1b" providerId="ADAL" clId="{8F24EF47-06E5-4DF9-95F2-53B94F8928DB}" dt="2021-04-14T17:05:50" v="4339"/>
          <ac:spMkLst>
            <pc:docMk/>
            <pc:sldMk cId="1826539353" sldId="363"/>
            <ac:spMk id="47" creationId="{A0166CF9-EBBB-43C7-9F16-3AFD838A3015}"/>
          </ac:spMkLst>
        </pc:spChg>
        <pc:spChg chg="add del mod">
          <ac:chgData name="Sepulveda, Adam J" userId="c521fdd4-138a-48a4-8f72-d07d14a7ba1b" providerId="ADAL" clId="{8F24EF47-06E5-4DF9-95F2-53B94F8928DB}" dt="2021-04-14T17:05:50" v="4339"/>
          <ac:spMkLst>
            <pc:docMk/>
            <pc:sldMk cId="1826539353" sldId="363"/>
            <ac:spMk id="49" creationId="{F25880B7-F8D0-45DC-9F54-5741A6AAFB07}"/>
          </ac:spMkLst>
        </pc:spChg>
        <pc:spChg chg="add del mod">
          <ac:chgData name="Sepulveda, Adam J" userId="c521fdd4-138a-48a4-8f72-d07d14a7ba1b" providerId="ADAL" clId="{8F24EF47-06E5-4DF9-95F2-53B94F8928DB}" dt="2021-04-14T17:05:50" v="4339"/>
          <ac:spMkLst>
            <pc:docMk/>
            <pc:sldMk cId="1826539353" sldId="363"/>
            <ac:spMk id="50" creationId="{B5DAD50F-C01A-4546-A9E7-8BBD7159F2B2}"/>
          </ac:spMkLst>
        </pc:spChg>
        <pc:spChg chg="add del mod">
          <ac:chgData name="Sepulveda, Adam J" userId="c521fdd4-138a-48a4-8f72-d07d14a7ba1b" providerId="ADAL" clId="{8F24EF47-06E5-4DF9-95F2-53B94F8928DB}" dt="2021-04-14T17:05:50" v="4339"/>
          <ac:spMkLst>
            <pc:docMk/>
            <pc:sldMk cId="1826539353" sldId="363"/>
            <ac:spMk id="51" creationId="{CDDA18ED-E257-4699-BE5F-5C9784AB3A32}"/>
          </ac:spMkLst>
        </pc:spChg>
        <pc:spChg chg="add del mod">
          <ac:chgData name="Sepulveda, Adam J" userId="c521fdd4-138a-48a4-8f72-d07d14a7ba1b" providerId="ADAL" clId="{8F24EF47-06E5-4DF9-95F2-53B94F8928DB}" dt="2021-04-14T17:05:50" v="4339"/>
          <ac:spMkLst>
            <pc:docMk/>
            <pc:sldMk cId="1826539353" sldId="363"/>
            <ac:spMk id="53" creationId="{DEC54919-7995-4B5B-908F-D0E93C16728F}"/>
          </ac:spMkLst>
        </pc:spChg>
        <pc:spChg chg="add del mod">
          <ac:chgData name="Sepulveda, Adam J" userId="c521fdd4-138a-48a4-8f72-d07d14a7ba1b" providerId="ADAL" clId="{8F24EF47-06E5-4DF9-95F2-53B94F8928DB}" dt="2021-04-14T17:05:50" v="4339"/>
          <ac:spMkLst>
            <pc:docMk/>
            <pc:sldMk cId="1826539353" sldId="363"/>
            <ac:spMk id="54" creationId="{29478713-E935-48AD-B474-C37C74C6843C}"/>
          </ac:spMkLst>
        </pc:spChg>
        <pc:spChg chg="add del mod">
          <ac:chgData name="Sepulveda, Adam J" userId="c521fdd4-138a-48a4-8f72-d07d14a7ba1b" providerId="ADAL" clId="{8F24EF47-06E5-4DF9-95F2-53B94F8928DB}" dt="2021-04-14T17:05:50" v="4339"/>
          <ac:spMkLst>
            <pc:docMk/>
            <pc:sldMk cId="1826539353" sldId="363"/>
            <ac:spMk id="56" creationId="{4E5B5B1B-A497-4119-B03B-43D4C103F921}"/>
          </ac:spMkLst>
        </pc:spChg>
        <pc:spChg chg="add del mod">
          <ac:chgData name="Sepulveda, Adam J" userId="c521fdd4-138a-48a4-8f72-d07d14a7ba1b" providerId="ADAL" clId="{8F24EF47-06E5-4DF9-95F2-53B94F8928DB}" dt="2021-04-14T17:05:50" v="4339"/>
          <ac:spMkLst>
            <pc:docMk/>
            <pc:sldMk cId="1826539353" sldId="363"/>
            <ac:spMk id="57" creationId="{BEDFEB95-B07F-43AB-8B34-130C2CA5D16D}"/>
          </ac:spMkLst>
        </pc:spChg>
        <pc:spChg chg="add del mod">
          <ac:chgData name="Sepulveda, Adam J" userId="c521fdd4-138a-48a4-8f72-d07d14a7ba1b" providerId="ADAL" clId="{8F24EF47-06E5-4DF9-95F2-53B94F8928DB}" dt="2021-04-14T17:05:50" v="4339"/>
          <ac:spMkLst>
            <pc:docMk/>
            <pc:sldMk cId="1826539353" sldId="363"/>
            <ac:spMk id="58" creationId="{7F2605A2-BE7D-4A5D-937F-03D91CEAB61E}"/>
          </ac:spMkLst>
        </pc:spChg>
        <pc:spChg chg="add del mod">
          <ac:chgData name="Sepulveda, Adam J" userId="c521fdd4-138a-48a4-8f72-d07d14a7ba1b" providerId="ADAL" clId="{8F24EF47-06E5-4DF9-95F2-53B94F8928DB}" dt="2021-04-14T17:05:50" v="4339"/>
          <ac:spMkLst>
            <pc:docMk/>
            <pc:sldMk cId="1826539353" sldId="363"/>
            <ac:spMk id="61" creationId="{3A33EF27-5378-4230-8FBB-BAC237EC0000}"/>
          </ac:spMkLst>
        </pc:spChg>
        <pc:spChg chg="add del mod">
          <ac:chgData name="Sepulveda, Adam J" userId="c521fdd4-138a-48a4-8f72-d07d14a7ba1b" providerId="ADAL" clId="{8F24EF47-06E5-4DF9-95F2-53B94F8928DB}" dt="2021-04-14T17:05:50" v="4339"/>
          <ac:spMkLst>
            <pc:docMk/>
            <pc:sldMk cId="1826539353" sldId="363"/>
            <ac:spMk id="63" creationId="{8E4B232A-856F-435B-9961-CE1BF88A6532}"/>
          </ac:spMkLst>
        </pc:spChg>
        <pc:spChg chg="add del mod">
          <ac:chgData name="Sepulveda, Adam J" userId="c521fdd4-138a-48a4-8f72-d07d14a7ba1b" providerId="ADAL" clId="{8F24EF47-06E5-4DF9-95F2-53B94F8928DB}" dt="2021-04-14T17:05:50" v="4339"/>
          <ac:spMkLst>
            <pc:docMk/>
            <pc:sldMk cId="1826539353" sldId="363"/>
            <ac:spMk id="64" creationId="{E70D9F67-F6BA-4792-864A-76C3CF7124BB}"/>
          </ac:spMkLst>
        </pc:spChg>
        <pc:spChg chg="add del mod">
          <ac:chgData name="Sepulveda, Adam J" userId="c521fdd4-138a-48a4-8f72-d07d14a7ba1b" providerId="ADAL" clId="{8F24EF47-06E5-4DF9-95F2-53B94F8928DB}" dt="2021-04-14T17:05:50" v="4339"/>
          <ac:spMkLst>
            <pc:docMk/>
            <pc:sldMk cId="1826539353" sldId="363"/>
            <ac:spMk id="66" creationId="{21529791-318A-4D7F-89CA-CF4EDF1833C6}"/>
          </ac:spMkLst>
        </pc:spChg>
        <pc:spChg chg="add del mod">
          <ac:chgData name="Sepulveda, Adam J" userId="c521fdd4-138a-48a4-8f72-d07d14a7ba1b" providerId="ADAL" clId="{8F24EF47-06E5-4DF9-95F2-53B94F8928DB}" dt="2021-04-14T17:05:50" v="4339"/>
          <ac:spMkLst>
            <pc:docMk/>
            <pc:sldMk cId="1826539353" sldId="363"/>
            <ac:spMk id="69" creationId="{F9135843-6AA6-4830-AA88-BB0DFA69DB6B}"/>
          </ac:spMkLst>
        </pc:spChg>
        <pc:spChg chg="add del mod">
          <ac:chgData name="Sepulveda, Adam J" userId="c521fdd4-138a-48a4-8f72-d07d14a7ba1b" providerId="ADAL" clId="{8F24EF47-06E5-4DF9-95F2-53B94F8928DB}" dt="2021-04-14T17:05:50" v="4339"/>
          <ac:spMkLst>
            <pc:docMk/>
            <pc:sldMk cId="1826539353" sldId="363"/>
            <ac:spMk id="70" creationId="{6FF5E642-6A2F-49C2-9769-D617DC1889F3}"/>
          </ac:spMkLst>
        </pc:spChg>
        <pc:spChg chg="add del mod">
          <ac:chgData name="Sepulveda, Adam J" userId="c521fdd4-138a-48a4-8f72-d07d14a7ba1b" providerId="ADAL" clId="{8F24EF47-06E5-4DF9-95F2-53B94F8928DB}" dt="2021-04-14T17:05:50" v="4339"/>
          <ac:spMkLst>
            <pc:docMk/>
            <pc:sldMk cId="1826539353" sldId="363"/>
            <ac:spMk id="72" creationId="{CE171D60-EC68-43CF-8D8C-1664CE7EF6E0}"/>
          </ac:spMkLst>
        </pc:spChg>
        <pc:spChg chg="add del mod">
          <ac:chgData name="Sepulveda, Adam J" userId="c521fdd4-138a-48a4-8f72-d07d14a7ba1b" providerId="ADAL" clId="{8F24EF47-06E5-4DF9-95F2-53B94F8928DB}" dt="2021-04-14T17:05:50" v="4339"/>
          <ac:spMkLst>
            <pc:docMk/>
            <pc:sldMk cId="1826539353" sldId="363"/>
            <ac:spMk id="73" creationId="{671F4C00-6B25-48A5-AE5D-8DF3F0423E5A}"/>
          </ac:spMkLst>
        </pc:spChg>
        <pc:spChg chg="add del mod">
          <ac:chgData name="Sepulveda, Adam J" userId="c521fdd4-138a-48a4-8f72-d07d14a7ba1b" providerId="ADAL" clId="{8F24EF47-06E5-4DF9-95F2-53B94F8928DB}" dt="2021-04-14T17:05:50" v="4339"/>
          <ac:spMkLst>
            <pc:docMk/>
            <pc:sldMk cId="1826539353" sldId="363"/>
            <ac:spMk id="75" creationId="{70F53D8A-6C98-4E43-AFF8-D8B0CE894ED8}"/>
          </ac:spMkLst>
        </pc:spChg>
        <pc:spChg chg="add del mod">
          <ac:chgData name="Sepulveda, Adam J" userId="c521fdd4-138a-48a4-8f72-d07d14a7ba1b" providerId="ADAL" clId="{8F24EF47-06E5-4DF9-95F2-53B94F8928DB}" dt="2021-04-14T17:05:50" v="4339"/>
          <ac:spMkLst>
            <pc:docMk/>
            <pc:sldMk cId="1826539353" sldId="363"/>
            <ac:spMk id="76" creationId="{AC101128-A070-4262-8D50-440E365D0487}"/>
          </ac:spMkLst>
        </pc:spChg>
        <pc:spChg chg="add del mod">
          <ac:chgData name="Sepulveda, Adam J" userId="c521fdd4-138a-48a4-8f72-d07d14a7ba1b" providerId="ADAL" clId="{8F24EF47-06E5-4DF9-95F2-53B94F8928DB}" dt="2021-04-14T17:05:50" v="4339"/>
          <ac:spMkLst>
            <pc:docMk/>
            <pc:sldMk cId="1826539353" sldId="363"/>
            <ac:spMk id="77" creationId="{E099CEA0-CB24-45CF-A9DA-8521F1810F2F}"/>
          </ac:spMkLst>
        </pc:spChg>
        <pc:spChg chg="add del mod">
          <ac:chgData name="Sepulveda, Adam J" userId="c521fdd4-138a-48a4-8f72-d07d14a7ba1b" providerId="ADAL" clId="{8F24EF47-06E5-4DF9-95F2-53B94F8928DB}" dt="2021-04-14T17:05:50" v="4339"/>
          <ac:spMkLst>
            <pc:docMk/>
            <pc:sldMk cId="1826539353" sldId="363"/>
            <ac:spMk id="79" creationId="{E8E927E5-8CF3-4303-872D-0E39EC6C093E}"/>
          </ac:spMkLst>
        </pc:spChg>
        <pc:spChg chg="add del mod">
          <ac:chgData name="Sepulveda, Adam J" userId="c521fdd4-138a-48a4-8f72-d07d14a7ba1b" providerId="ADAL" clId="{8F24EF47-06E5-4DF9-95F2-53B94F8928DB}" dt="2021-04-14T17:05:50" v="4339"/>
          <ac:spMkLst>
            <pc:docMk/>
            <pc:sldMk cId="1826539353" sldId="363"/>
            <ac:spMk id="80" creationId="{E05DF388-F91D-4341-B16D-B98ECFC0CC9B}"/>
          </ac:spMkLst>
        </pc:spChg>
        <pc:spChg chg="add del mod">
          <ac:chgData name="Sepulveda, Adam J" userId="c521fdd4-138a-48a4-8f72-d07d14a7ba1b" providerId="ADAL" clId="{8F24EF47-06E5-4DF9-95F2-53B94F8928DB}" dt="2021-04-14T17:05:50" v="4339"/>
          <ac:spMkLst>
            <pc:docMk/>
            <pc:sldMk cId="1826539353" sldId="363"/>
            <ac:spMk id="82" creationId="{A7FFCE78-68C7-4550-9261-2C7990557291}"/>
          </ac:spMkLst>
        </pc:spChg>
        <pc:spChg chg="add del mod">
          <ac:chgData name="Sepulveda, Adam J" userId="c521fdd4-138a-48a4-8f72-d07d14a7ba1b" providerId="ADAL" clId="{8F24EF47-06E5-4DF9-95F2-53B94F8928DB}" dt="2021-04-14T17:05:50" v="4339"/>
          <ac:spMkLst>
            <pc:docMk/>
            <pc:sldMk cId="1826539353" sldId="363"/>
            <ac:spMk id="83" creationId="{2AB981C7-EF69-4D5D-8D51-F0613C414362}"/>
          </ac:spMkLst>
        </pc:spChg>
        <pc:spChg chg="add del mod">
          <ac:chgData name="Sepulveda, Adam J" userId="c521fdd4-138a-48a4-8f72-d07d14a7ba1b" providerId="ADAL" clId="{8F24EF47-06E5-4DF9-95F2-53B94F8928DB}" dt="2021-04-14T17:05:50" v="4339"/>
          <ac:spMkLst>
            <pc:docMk/>
            <pc:sldMk cId="1826539353" sldId="363"/>
            <ac:spMk id="84" creationId="{08E3B2A4-54F1-46B6-A713-7ED045D58907}"/>
          </ac:spMkLst>
        </pc:spChg>
        <pc:spChg chg="add del mod">
          <ac:chgData name="Sepulveda, Adam J" userId="c521fdd4-138a-48a4-8f72-d07d14a7ba1b" providerId="ADAL" clId="{8F24EF47-06E5-4DF9-95F2-53B94F8928DB}" dt="2021-04-14T17:05:50" v="4339"/>
          <ac:spMkLst>
            <pc:docMk/>
            <pc:sldMk cId="1826539353" sldId="363"/>
            <ac:spMk id="86" creationId="{7B185199-C212-4F2A-A421-09D1D84CA49E}"/>
          </ac:spMkLst>
        </pc:spChg>
        <pc:spChg chg="add del mod">
          <ac:chgData name="Sepulveda, Adam J" userId="c521fdd4-138a-48a4-8f72-d07d14a7ba1b" providerId="ADAL" clId="{8F24EF47-06E5-4DF9-95F2-53B94F8928DB}" dt="2021-04-14T17:05:50" v="4339"/>
          <ac:spMkLst>
            <pc:docMk/>
            <pc:sldMk cId="1826539353" sldId="363"/>
            <ac:spMk id="87" creationId="{26AD5713-4415-46B6-B05B-223E4C1B8C30}"/>
          </ac:spMkLst>
        </pc:spChg>
        <pc:spChg chg="add del mod">
          <ac:chgData name="Sepulveda, Adam J" userId="c521fdd4-138a-48a4-8f72-d07d14a7ba1b" providerId="ADAL" clId="{8F24EF47-06E5-4DF9-95F2-53B94F8928DB}" dt="2021-04-14T17:05:50" v="4339"/>
          <ac:spMkLst>
            <pc:docMk/>
            <pc:sldMk cId="1826539353" sldId="363"/>
            <ac:spMk id="89" creationId="{AC9E4D08-60B1-4421-8422-E4233C596238}"/>
          </ac:spMkLst>
        </pc:spChg>
        <pc:spChg chg="add del mod">
          <ac:chgData name="Sepulveda, Adam J" userId="c521fdd4-138a-48a4-8f72-d07d14a7ba1b" providerId="ADAL" clId="{8F24EF47-06E5-4DF9-95F2-53B94F8928DB}" dt="2021-04-14T17:05:50" v="4339"/>
          <ac:spMkLst>
            <pc:docMk/>
            <pc:sldMk cId="1826539353" sldId="363"/>
            <ac:spMk id="90" creationId="{9CE09EEE-D1C6-4EFF-9CF8-EBC01BD0BC75}"/>
          </ac:spMkLst>
        </pc:spChg>
        <pc:spChg chg="add del mod">
          <ac:chgData name="Sepulveda, Adam J" userId="c521fdd4-138a-48a4-8f72-d07d14a7ba1b" providerId="ADAL" clId="{8F24EF47-06E5-4DF9-95F2-53B94F8928DB}" dt="2021-04-14T17:05:50" v="4339"/>
          <ac:spMkLst>
            <pc:docMk/>
            <pc:sldMk cId="1826539353" sldId="363"/>
            <ac:spMk id="91" creationId="{89B473E2-FB16-4EFE-BAE5-54BFF46E5A4E}"/>
          </ac:spMkLst>
        </pc:spChg>
        <pc:spChg chg="add del mod">
          <ac:chgData name="Sepulveda, Adam J" userId="c521fdd4-138a-48a4-8f72-d07d14a7ba1b" providerId="ADAL" clId="{8F24EF47-06E5-4DF9-95F2-53B94F8928DB}" dt="2021-04-14T17:05:50" v="4339"/>
          <ac:spMkLst>
            <pc:docMk/>
            <pc:sldMk cId="1826539353" sldId="363"/>
            <ac:spMk id="93" creationId="{2E217F0C-568F-4072-B8B2-B084724B599A}"/>
          </ac:spMkLst>
        </pc:spChg>
        <pc:spChg chg="add del mod">
          <ac:chgData name="Sepulveda, Adam J" userId="c521fdd4-138a-48a4-8f72-d07d14a7ba1b" providerId="ADAL" clId="{8F24EF47-06E5-4DF9-95F2-53B94F8928DB}" dt="2021-04-14T17:05:50" v="4339"/>
          <ac:spMkLst>
            <pc:docMk/>
            <pc:sldMk cId="1826539353" sldId="363"/>
            <ac:spMk id="94" creationId="{26B11B4E-78D9-42D3-944E-5EBD2218463B}"/>
          </ac:spMkLst>
        </pc:spChg>
        <pc:spChg chg="add del mod">
          <ac:chgData name="Sepulveda, Adam J" userId="c521fdd4-138a-48a4-8f72-d07d14a7ba1b" providerId="ADAL" clId="{8F24EF47-06E5-4DF9-95F2-53B94F8928DB}" dt="2021-04-14T17:05:50" v="4339"/>
          <ac:spMkLst>
            <pc:docMk/>
            <pc:sldMk cId="1826539353" sldId="363"/>
            <ac:spMk id="96" creationId="{2F239681-57DD-4572-907A-EE8D09A534C1}"/>
          </ac:spMkLst>
        </pc:spChg>
        <pc:spChg chg="add del mod">
          <ac:chgData name="Sepulveda, Adam J" userId="c521fdd4-138a-48a4-8f72-d07d14a7ba1b" providerId="ADAL" clId="{8F24EF47-06E5-4DF9-95F2-53B94F8928DB}" dt="2021-04-14T17:05:50" v="4339"/>
          <ac:spMkLst>
            <pc:docMk/>
            <pc:sldMk cId="1826539353" sldId="363"/>
            <ac:spMk id="97" creationId="{1F09AAE6-A3A2-4C11-B997-32FD78771383}"/>
          </ac:spMkLst>
        </pc:spChg>
        <pc:spChg chg="add del mod">
          <ac:chgData name="Sepulveda, Adam J" userId="c521fdd4-138a-48a4-8f72-d07d14a7ba1b" providerId="ADAL" clId="{8F24EF47-06E5-4DF9-95F2-53B94F8928DB}" dt="2021-04-14T17:05:50" v="4339"/>
          <ac:spMkLst>
            <pc:docMk/>
            <pc:sldMk cId="1826539353" sldId="363"/>
            <ac:spMk id="98" creationId="{9F002CF4-6948-4373-8636-34EE33AA89B7}"/>
          </ac:spMkLst>
        </pc:spChg>
        <pc:spChg chg="add del mod">
          <ac:chgData name="Sepulveda, Adam J" userId="c521fdd4-138a-48a4-8f72-d07d14a7ba1b" providerId="ADAL" clId="{8F24EF47-06E5-4DF9-95F2-53B94F8928DB}" dt="2021-04-14T17:05:50" v="4339"/>
          <ac:spMkLst>
            <pc:docMk/>
            <pc:sldMk cId="1826539353" sldId="363"/>
            <ac:spMk id="100" creationId="{B142C584-260A-4B2C-8499-E597E66D95A7}"/>
          </ac:spMkLst>
        </pc:spChg>
        <pc:spChg chg="add del mod">
          <ac:chgData name="Sepulveda, Adam J" userId="c521fdd4-138a-48a4-8f72-d07d14a7ba1b" providerId="ADAL" clId="{8F24EF47-06E5-4DF9-95F2-53B94F8928DB}" dt="2021-04-14T17:05:50" v="4339"/>
          <ac:spMkLst>
            <pc:docMk/>
            <pc:sldMk cId="1826539353" sldId="363"/>
            <ac:spMk id="101" creationId="{A4564707-16F3-407D-989E-AA864CAC516C}"/>
          </ac:spMkLst>
        </pc:spChg>
        <pc:spChg chg="add del mod">
          <ac:chgData name="Sepulveda, Adam J" userId="c521fdd4-138a-48a4-8f72-d07d14a7ba1b" providerId="ADAL" clId="{8F24EF47-06E5-4DF9-95F2-53B94F8928DB}" dt="2021-04-14T17:05:50" v="4339"/>
          <ac:spMkLst>
            <pc:docMk/>
            <pc:sldMk cId="1826539353" sldId="363"/>
            <ac:spMk id="103" creationId="{B7A253A2-E501-42C3-9643-A58E0166AF89}"/>
          </ac:spMkLst>
        </pc:spChg>
        <pc:spChg chg="add del mod">
          <ac:chgData name="Sepulveda, Adam J" userId="c521fdd4-138a-48a4-8f72-d07d14a7ba1b" providerId="ADAL" clId="{8F24EF47-06E5-4DF9-95F2-53B94F8928DB}" dt="2021-04-14T17:05:50" v="4339"/>
          <ac:spMkLst>
            <pc:docMk/>
            <pc:sldMk cId="1826539353" sldId="363"/>
            <ac:spMk id="104" creationId="{C87086EF-3595-4E51-8DA6-C4C0C5F0C0D0}"/>
          </ac:spMkLst>
        </pc:spChg>
        <pc:spChg chg="add del mod">
          <ac:chgData name="Sepulveda, Adam J" userId="c521fdd4-138a-48a4-8f72-d07d14a7ba1b" providerId="ADAL" clId="{8F24EF47-06E5-4DF9-95F2-53B94F8928DB}" dt="2021-04-14T17:05:50" v="4339"/>
          <ac:spMkLst>
            <pc:docMk/>
            <pc:sldMk cId="1826539353" sldId="363"/>
            <ac:spMk id="105" creationId="{88DE8166-E0AE-4EAD-9B12-8FFB8B1CE50A}"/>
          </ac:spMkLst>
        </pc:spChg>
        <pc:spChg chg="add del mod">
          <ac:chgData name="Sepulveda, Adam J" userId="c521fdd4-138a-48a4-8f72-d07d14a7ba1b" providerId="ADAL" clId="{8F24EF47-06E5-4DF9-95F2-53B94F8928DB}" dt="2021-04-14T17:05:50" v="4339"/>
          <ac:spMkLst>
            <pc:docMk/>
            <pc:sldMk cId="1826539353" sldId="363"/>
            <ac:spMk id="107" creationId="{2D373B83-4B8D-4621-A5DA-3447E1230C50}"/>
          </ac:spMkLst>
        </pc:spChg>
        <pc:spChg chg="add del mod">
          <ac:chgData name="Sepulveda, Adam J" userId="c521fdd4-138a-48a4-8f72-d07d14a7ba1b" providerId="ADAL" clId="{8F24EF47-06E5-4DF9-95F2-53B94F8928DB}" dt="2021-04-14T17:05:50" v="4339"/>
          <ac:spMkLst>
            <pc:docMk/>
            <pc:sldMk cId="1826539353" sldId="363"/>
            <ac:spMk id="108" creationId="{5BAEDFF1-5E7B-4833-AD3B-E1D1D9F14789}"/>
          </ac:spMkLst>
        </pc:spChg>
        <pc:spChg chg="add del mod">
          <ac:chgData name="Sepulveda, Adam J" userId="c521fdd4-138a-48a4-8f72-d07d14a7ba1b" providerId="ADAL" clId="{8F24EF47-06E5-4DF9-95F2-53B94F8928DB}" dt="2021-04-14T17:05:50" v="4339"/>
          <ac:spMkLst>
            <pc:docMk/>
            <pc:sldMk cId="1826539353" sldId="363"/>
            <ac:spMk id="110" creationId="{106DD215-6294-4567-862B-AD01A843A508}"/>
          </ac:spMkLst>
        </pc:spChg>
        <pc:spChg chg="add del mod">
          <ac:chgData name="Sepulveda, Adam J" userId="c521fdd4-138a-48a4-8f72-d07d14a7ba1b" providerId="ADAL" clId="{8F24EF47-06E5-4DF9-95F2-53B94F8928DB}" dt="2021-04-14T17:05:50" v="4339"/>
          <ac:spMkLst>
            <pc:docMk/>
            <pc:sldMk cId="1826539353" sldId="363"/>
            <ac:spMk id="111" creationId="{63C3EBB0-3629-4CC8-A784-C74BDB6DEB8A}"/>
          </ac:spMkLst>
        </pc:spChg>
        <pc:spChg chg="add del mod">
          <ac:chgData name="Sepulveda, Adam J" userId="c521fdd4-138a-48a4-8f72-d07d14a7ba1b" providerId="ADAL" clId="{8F24EF47-06E5-4DF9-95F2-53B94F8928DB}" dt="2021-04-14T17:05:50" v="4339"/>
          <ac:spMkLst>
            <pc:docMk/>
            <pc:sldMk cId="1826539353" sldId="363"/>
            <ac:spMk id="112" creationId="{529B7385-3056-4053-8164-8818B158DFE2}"/>
          </ac:spMkLst>
        </pc:spChg>
        <pc:spChg chg="add del mod">
          <ac:chgData name="Sepulveda, Adam J" userId="c521fdd4-138a-48a4-8f72-d07d14a7ba1b" providerId="ADAL" clId="{8F24EF47-06E5-4DF9-95F2-53B94F8928DB}" dt="2021-04-14T17:05:50" v="4339"/>
          <ac:spMkLst>
            <pc:docMk/>
            <pc:sldMk cId="1826539353" sldId="363"/>
            <ac:spMk id="113" creationId="{5A722DB3-3A8B-4846-BB03-022F09B5D8C9}"/>
          </ac:spMkLst>
        </pc:spChg>
        <pc:spChg chg="add del mod">
          <ac:chgData name="Sepulveda, Adam J" userId="c521fdd4-138a-48a4-8f72-d07d14a7ba1b" providerId="ADAL" clId="{8F24EF47-06E5-4DF9-95F2-53B94F8928DB}" dt="2021-04-14T17:05:50" v="4339"/>
          <ac:spMkLst>
            <pc:docMk/>
            <pc:sldMk cId="1826539353" sldId="363"/>
            <ac:spMk id="114" creationId="{65461249-DF0B-47FA-9E8D-95AEDE276460}"/>
          </ac:spMkLst>
        </pc:spChg>
        <pc:spChg chg="add del mod">
          <ac:chgData name="Sepulveda, Adam J" userId="c521fdd4-138a-48a4-8f72-d07d14a7ba1b" providerId="ADAL" clId="{8F24EF47-06E5-4DF9-95F2-53B94F8928DB}" dt="2021-04-14T17:05:50" v="4339"/>
          <ac:spMkLst>
            <pc:docMk/>
            <pc:sldMk cId="1826539353" sldId="363"/>
            <ac:spMk id="115" creationId="{9EBC3E07-6561-47AE-9B64-E67A0075F771}"/>
          </ac:spMkLst>
        </pc:spChg>
        <pc:spChg chg="add del mod">
          <ac:chgData name="Sepulveda, Adam J" userId="c521fdd4-138a-48a4-8f72-d07d14a7ba1b" providerId="ADAL" clId="{8F24EF47-06E5-4DF9-95F2-53B94F8928DB}" dt="2021-04-14T17:05:50" v="4339"/>
          <ac:spMkLst>
            <pc:docMk/>
            <pc:sldMk cId="1826539353" sldId="363"/>
            <ac:spMk id="116" creationId="{29F4514C-666F-400B-98C3-80EFDE264EDC}"/>
          </ac:spMkLst>
        </pc:spChg>
        <pc:spChg chg="add del mod">
          <ac:chgData name="Sepulveda, Adam J" userId="c521fdd4-138a-48a4-8f72-d07d14a7ba1b" providerId="ADAL" clId="{8F24EF47-06E5-4DF9-95F2-53B94F8928DB}" dt="2021-04-14T17:05:50" v="4339"/>
          <ac:spMkLst>
            <pc:docMk/>
            <pc:sldMk cId="1826539353" sldId="363"/>
            <ac:spMk id="117" creationId="{176F78EE-ABBC-4411-A993-BB00EF85CDA8}"/>
          </ac:spMkLst>
        </pc:spChg>
        <pc:spChg chg="add del mod">
          <ac:chgData name="Sepulveda, Adam J" userId="c521fdd4-138a-48a4-8f72-d07d14a7ba1b" providerId="ADAL" clId="{8F24EF47-06E5-4DF9-95F2-53B94F8928DB}" dt="2021-04-14T17:05:50" v="4339"/>
          <ac:spMkLst>
            <pc:docMk/>
            <pc:sldMk cId="1826539353" sldId="363"/>
            <ac:spMk id="118" creationId="{0F830300-7458-4807-8D28-6EEA1A4BE222}"/>
          </ac:spMkLst>
        </pc:spChg>
        <pc:spChg chg="add del mod">
          <ac:chgData name="Sepulveda, Adam J" userId="c521fdd4-138a-48a4-8f72-d07d14a7ba1b" providerId="ADAL" clId="{8F24EF47-06E5-4DF9-95F2-53B94F8928DB}" dt="2021-04-14T17:05:50" v="4339"/>
          <ac:spMkLst>
            <pc:docMk/>
            <pc:sldMk cId="1826539353" sldId="363"/>
            <ac:spMk id="119" creationId="{AE203CE2-AAA0-4072-9FCB-0A1702EF126C}"/>
          </ac:spMkLst>
        </pc:spChg>
        <pc:spChg chg="add del mod">
          <ac:chgData name="Sepulveda, Adam J" userId="c521fdd4-138a-48a4-8f72-d07d14a7ba1b" providerId="ADAL" clId="{8F24EF47-06E5-4DF9-95F2-53B94F8928DB}" dt="2021-04-14T17:05:50" v="4339"/>
          <ac:spMkLst>
            <pc:docMk/>
            <pc:sldMk cId="1826539353" sldId="363"/>
            <ac:spMk id="120" creationId="{CAFB5F15-B409-42FB-A4A8-7577289DAC5F}"/>
          </ac:spMkLst>
        </pc:spChg>
        <pc:spChg chg="add del mod">
          <ac:chgData name="Sepulveda, Adam J" userId="c521fdd4-138a-48a4-8f72-d07d14a7ba1b" providerId="ADAL" clId="{8F24EF47-06E5-4DF9-95F2-53B94F8928DB}" dt="2021-04-14T17:05:50" v="4339"/>
          <ac:spMkLst>
            <pc:docMk/>
            <pc:sldMk cId="1826539353" sldId="363"/>
            <ac:spMk id="121" creationId="{0A12ADE4-A974-4B3C-AD1D-E557C5CF570A}"/>
          </ac:spMkLst>
        </pc:spChg>
        <pc:spChg chg="add del mod">
          <ac:chgData name="Sepulveda, Adam J" userId="c521fdd4-138a-48a4-8f72-d07d14a7ba1b" providerId="ADAL" clId="{8F24EF47-06E5-4DF9-95F2-53B94F8928DB}" dt="2021-04-14T17:05:50" v="4339"/>
          <ac:spMkLst>
            <pc:docMk/>
            <pc:sldMk cId="1826539353" sldId="363"/>
            <ac:spMk id="122" creationId="{6F694B25-C944-4E24-AC9C-3763995C6BA7}"/>
          </ac:spMkLst>
        </pc:spChg>
        <pc:spChg chg="add del mod">
          <ac:chgData name="Sepulveda, Adam J" userId="c521fdd4-138a-48a4-8f72-d07d14a7ba1b" providerId="ADAL" clId="{8F24EF47-06E5-4DF9-95F2-53B94F8928DB}" dt="2021-04-14T17:06:09.170" v="4341"/>
          <ac:spMkLst>
            <pc:docMk/>
            <pc:sldMk cId="1826539353" sldId="363"/>
            <ac:spMk id="123" creationId="{D1A713C3-A43D-4325-9413-6690A88BF6C7}"/>
          </ac:spMkLst>
        </pc:spChg>
        <pc:spChg chg="add del mod">
          <ac:chgData name="Sepulveda, Adam J" userId="c521fdd4-138a-48a4-8f72-d07d14a7ba1b" providerId="ADAL" clId="{8F24EF47-06E5-4DF9-95F2-53B94F8928DB}" dt="2021-04-14T17:06:09.170" v="4341"/>
          <ac:spMkLst>
            <pc:docMk/>
            <pc:sldMk cId="1826539353" sldId="363"/>
            <ac:spMk id="124" creationId="{53444900-28B5-44B9-BD9A-F0AD335FD51B}"/>
          </ac:spMkLst>
        </pc:spChg>
        <pc:spChg chg="add del mod">
          <ac:chgData name="Sepulveda, Adam J" userId="c521fdd4-138a-48a4-8f72-d07d14a7ba1b" providerId="ADAL" clId="{8F24EF47-06E5-4DF9-95F2-53B94F8928DB}" dt="2021-04-14T17:06:09.170" v="4341"/>
          <ac:spMkLst>
            <pc:docMk/>
            <pc:sldMk cId="1826539353" sldId="363"/>
            <ac:spMk id="127" creationId="{1C657DF7-53A7-44EC-A929-DF232CBBF3FE}"/>
          </ac:spMkLst>
        </pc:spChg>
        <pc:spChg chg="add del mod">
          <ac:chgData name="Sepulveda, Adam J" userId="c521fdd4-138a-48a4-8f72-d07d14a7ba1b" providerId="ADAL" clId="{8F24EF47-06E5-4DF9-95F2-53B94F8928DB}" dt="2021-04-14T17:06:09.170" v="4341"/>
          <ac:spMkLst>
            <pc:docMk/>
            <pc:sldMk cId="1826539353" sldId="363"/>
            <ac:spMk id="131" creationId="{4242A2F2-A96B-4701-B171-C79A6FEFDCD8}"/>
          </ac:spMkLst>
        </pc:spChg>
        <pc:spChg chg="add del mod">
          <ac:chgData name="Sepulveda, Adam J" userId="c521fdd4-138a-48a4-8f72-d07d14a7ba1b" providerId="ADAL" clId="{8F24EF47-06E5-4DF9-95F2-53B94F8928DB}" dt="2021-04-14T17:06:09.170" v="4341"/>
          <ac:spMkLst>
            <pc:docMk/>
            <pc:sldMk cId="1826539353" sldId="363"/>
            <ac:spMk id="134" creationId="{855C05DD-670D-4754-A3CD-40FF2F8ED602}"/>
          </ac:spMkLst>
        </pc:spChg>
        <pc:spChg chg="add del mod">
          <ac:chgData name="Sepulveda, Adam J" userId="c521fdd4-138a-48a4-8f72-d07d14a7ba1b" providerId="ADAL" clId="{8F24EF47-06E5-4DF9-95F2-53B94F8928DB}" dt="2021-04-14T17:06:09.170" v="4341"/>
          <ac:spMkLst>
            <pc:docMk/>
            <pc:sldMk cId="1826539353" sldId="363"/>
            <ac:spMk id="135" creationId="{6431A89C-C5C4-4E9F-9ADA-55FB166D3980}"/>
          </ac:spMkLst>
        </pc:spChg>
        <pc:spChg chg="add del mod">
          <ac:chgData name="Sepulveda, Adam J" userId="c521fdd4-138a-48a4-8f72-d07d14a7ba1b" providerId="ADAL" clId="{8F24EF47-06E5-4DF9-95F2-53B94F8928DB}" dt="2021-04-14T17:06:09.170" v="4341"/>
          <ac:spMkLst>
            <pc:docMk/>
            <pc:sldMk cId="1826539353" sldId="363"/>
            <ac:spMk id="136" creationId="{38136A3E-6F65-4310-95B6-70D4326D2B03}"/>
          </ac:spMkLst>
        </pc:spChg>
        <pc:spChg chg="add del mod">
          <ac:chgData name="Sepulveda, Adam J" userId="c521fdd4-138a-48a4-8f72-d07d14a7ba1b" providerId="ADAL" clId="{8F24EF47-06E5-4DF9-95F2-53B94F8928DB}" dt="2021-04-14T17:06:09.170" v="4341"/>
          <ac:spMkLst>
            <pc:docMk/>
            <pc:sldMk cId="1826539353" sldId="363"/>
            <ac:spMk id="137" creationId="{211A0C72-74A1-42BD-A6B0-DB9CBE352BE9}"/>
          </ac:spMkLst>
        </pc:spChg>
        <pc:spChg chg="add del mod">
          <ac:chgData name="Sepulveda, Adam J" userId="c521fdd4-138a-48a4-8f72-d07d14a7ba1b" providerId="ADAL" clId="{8F24EF47-06E5-4DF9-95F2-53B94F8928DB}" dt="2021-04-14T17:06:09.170" v="4341"/>
          <ac:spMkLst>
            <pc:docMk/>
            <pc:sldMk cId="1826539353" sldId="363"/>
            <ac:spMk id="138" creationId="{38BDE531-6B7D-427D-966D-AD5422A1CF66}"/>
          </ac:spMkLst>
        </pc:spChg>
        <pc:spChg chg="add del mod">
          <ac:chgData name="Sepulveda, Adam J" userId="c521fdd4-138a-48a4-8f72-d07d14a7ba1b" providerId="ADAL" clId="{8F24EF47-06E5-4DF9-95F2-53B94F8928DB}" dt="2021-04-14T17:06:09.170" v="4341"/>
          <ac:spMkLst>
            <pc:docMk/>
            <pc:sldMk cId="1826539353" sldId="363"/>
            <ac:spMk id="139" creationId="{90D13AFD-726D-4D0C-86E4-AC41CBE5F89E}"/>
          </ac:spMkLst>
        </pc:spChg>
        <pc:spChg chg="add del mod">
          <ac:chgData name="Sepulveda, Adam J" userId="c521fdd4-138a-48a4-8f72-d07d14a7ba1b" providerId="ADAL" clId="{8F24EF47-06E5-4DF9-95F2-53B94F8928DB}" dt="2021-04-14T17:06:09.170" v="4341"/>
          <ac:spMkLst>
            <pc:docMk/>
            <pc:sldMk cId="1826539353" sldId="363"/>
            <ac:spMk id="140" creationId="{BB455858-DEAB-41E7-BD46-3DEF2C48E5A5}"/>
          </ac:spMkLst>
        </pc:spChg>
        <pc:spChg chg="add del mod">
          <ac:chgData name="Sepulveda, Adam J" userId="c521fdd4-138a-48a4-8f72-d07d14a7ba1b" providerId="ADAL" clId="{8F24EF47-06E5-4DF9-95F2-53B94F8928DB}" dt="2021-04-14T17:06:09.170" v="4341"/>
          <ac:spMkLst>
            <pc:docMk/>
            <pc:sldMk cId="1826539353" sldId="363"/>
            <ac:spMk id="141" creationId="{5E5184D1-1A83-4E4E-B47D-BF796FAD7E84}"/>
          </ac:spMkLst>
        </pc:spChg>
        <pc:spChg chg="add del mod">
          <ac:chgData name="Sepulveda, Adam J" userId="c521fdd4-138a-48a4-8f72-d07d14a7ba1b" providerId="ADAL" clId="{8F24EF47-06E5-4DF9-95F2-53B94F8928DB}" dt="2021-04-14T17:06:09.170" v="4341"/>
          <ac:spMkLst>
            <pc:docMk/>
            <pc:sldMk cId="1826539353" sldId="363"/>
            <ac:spMk id="142" creationId="{B36ACA33-BBA5-4E1A-88A8-A1B8BDF8C276}"/>
          </ac:spMkLst>
        </pc:spChg>
        <pc:spChg chg="add del mod">
          <ac:chgData name="Sepulveda, Adam J" userId="c521fdd4-138a-48a4-8f72-d07d14a7ba1b" providerId="ADAL" clId="{8F24EF47-06E5-4DF9-95F2-53B94F8928DB}" dt="2021-04-14T17:06:09.170" v="4341"/>
          <ac:spMkLst>
            <pc:docMk/>
            <pc:sldMk cId="1826539353" sldId="363"/>
            <ac:spMk id="144" creationId="{AE289310-A606-4DF4-A944-7D1FF24D36C5}"/>
          </ac:spMkLst>
        </pc:spChg>
        <pc:spChg chg="add del mod">
          <ac:chgData name="Sepulveda, Adam J" userId="c521fdd4-138a-48a4-8f72-d07d14a7ba1b" providerId="ADAL" clId="{8F24EF47-06E5-4DF9-95F2-53B94F8928DB}" dt="2021-04-14T17:06:09.170" v="4341"/>
          <ac:spMkLst>
            <pc:docMk/>
            <pc:sldMk cId="1826539353" sldId="363"/>
            <ac:spMk id="146" creationId="{5FF8A612-00E8-4C93-A2FB-1AC00C0F3175}"/>
          </ac:spMkLst>
        </pc:spChg>
        <pc:spChg chg="add del mod">
          <ac:chgData name="Sepulveda, Adam J" userId="c521fdd4-138a-48a4-8f72-d07d14a7ba1b" providerId="ADAL" clId="{8F24EF47-06E5-4DF9-95F2-53B94F8928DB}" dt="2021-04-14T17:06:09.170" v="4341"/>
          <ac:spMkLst>
            <pc:docMk/>
            <pc:sldMk cId="1826539353" sldId="363"/>
            <ac:spMk id="147" creationId="{070FE4B7-890C-45DE-BA44-963D84912988}"/>
          </ac:spMkLst>
        </pc:spChg>
        <pc:spChg chg="add del mod">
          <ac:chgData name="Sepulveda, Adam J" userId="c521fdd4-138a-48a4-8f72-d07d14a7ba1b" providerId="ADAL" clId="{8F24EF47-06E5-4DF9-95F2-53B94F8928DB}" dt="2021-04-14T17:06:09.170" v="4341"/>
          <ac:spMkLst>
            <pc:docMk/>
            <pc:sldMk cId="1826539353" sldId="363"/>
            <ac:spMk id="149" creationId="{B6FFCB1E-7DA2-4F5B-8C6B-E5C1CD99DBB1}"/>
          </ac:spMkLst>
        </pc:spChg>
        <pc:spChg chg="add del mod">
          <ac:chgData name="Sepulveda, Adam J" userId="c521fdd4-138a-48a4-8f72-d07d14a7ba1b" providerId="ADAL" clId="{8F24EF47-06E5-4DF9-95F2-53B94F8928DB}" dt="2021-04-14T17:06:09.170" v="4341"/>
          <ac:spMkLst>
            <pc:docMk/>
            <pc:sldMk cId="1826539353" sldId="363"/>
            <ac:spMk id="152" creationId="{1BA4CF32-0231-4D6D-84AA-F575569084E8}"/>
          </ac:spMkLst>
        </pc:spChg>
        <pc:spChg chg="add del mod">
          <ac:chgData name="Sepulveda, Adam J" userId="c521fdd4-138a-48a4-8f72-d07d14a7ba1b" providerId="ADAL" clId="{8F24EF47-06E5-4DF9-95F2-53B94F8928DB}" dt="2021-04-14T17:06:09.170" v="4341"/>
          <ac:spMkLst>
            <pc:docMk/>
            <pc:sldMk cId="1826539353" sldId="363"/>
            <ac:spMk id="153" creationId="{FFED84F9-DC28-41BE-B229-7EA7210B3640}"/>
          </ac:spMkLst>
        </pc:spChg>
        <pc:spChg chg="add del mod">
          <ac:chgData name="Sepulveda, Adam J" userId="c521fdd4-138a-48a4-8f72-d07d14a7ba1b" providerId="ADAL" clId="{8F24EF47-06E5-4DF9-95F2-53B94F8928DB}" dt="2021-04-14T17:06:09.170" v="4341"/>
          <ac:spMkLst>
            <pc:docMk/>
            <pc:sldMk cId="1826539353" sldId="363"/>
            <ac:spMk id="154" creationId="{B0E7922F-E105-4314-92B7-8515FB8AF80C}"/>
          </ac:spMkLst>
        </pc:spChg>
        <pc:spChg chg="add del mod">
          <ac:chgData name="Sepulveda, Adam J" userId="c521fdd4-138a-48a4-8f72-d07d14a7ba1b" providerId="ADAL" clId="{8F24EF47-06E5-4DF9-95F2-53B94F8928DB}" dt="2021-04-14T17:06:09.170" v="4341"/>
          <ac:spMkLst>
            <pc:docMk/>
            <pc:sldMk cId="1826539353" sldId="363"/>
            <ac:spMk id="155" creationId="{33DF7B38-647C-47E5-8898-0A426911C0C0}"/>
          </ac:spMkLst>
        </pc:spChg>
        <pc:spChg chg="add del mod">
          <ac:chgData name="Sepulveda, Adam J" userId="c521fdd4-138a-48a4-8f72-d07d14a7ba1b" providerId="ADAL" clId="{8F24EF47-06E5-4DF9-95F2-53B94F8928DB}" dt="2021-04-14T17:06:09.170" v="4341"/>
          <ac:spMkLst>
            <pc:docMk/>
            <pc:sldMk cId="1826539353" sldId="363"/>
            <ac:spMk id="156" creationId="{47A80138-3EE1-4A1A-8106-F283635021BB}"/>
          </ac:spMkLst>
        </pc:spChg>
        <pc:spChg chg="add del mod">
          <ac:chgData name="Sepulveda, Adam J" userId="c521fdd4-138a-48a4-8f72-d07d14a7ba1b" providerId="ADAL" clId="{8F24EF47-06E5-4DF9-95F2-53B94F8928DB}" dt="2021-04-14T17:06:09.170" v="4341"/>
          <ac:spMkLst>
            <pc:docMk/>
            <pc:sldMk cId="1826539353" sldId="363"/>
            <ac:spMk id="158" creationId="{EE57CAEE-B035-475C-B4EF-A38616420D1C}"/>
          </ac:spMkLst>
        </pc:spChg>
        <pc:spChg chg="add del mod">
          <ac:chgData name="Sepulveda, Adam J" userId="c521fdd4-138a-48a4-8f72-d07d14a7ba1b" providerId="ADAL" clId="{8F24EF47-06E5-4DF9-95F2-53B94F8928DB}" dt="2021-04-14T17:06:09.170" v="4341"/>
          <ac:spMkLst>
            <pc:docMk/>
            <pc:sldMk cId="1826539353" sldId="363"/>
            <ac:spMk id="159" creationId="{BC83C2F0-7BBF-4E19-AB7F-7B58C6E5F698}"/>
          </ac:spMkLst>
        </pc:spChg>
        <pc:spChg chg="add del mod">
          <ac:chgData name="Sepulveda, Adam J" userId="c521fdd4-138a-48a4-8f72-d07d14a7ba1b" providerId="ADAL" clId="{8F24EF47-06E5-4DF9-95F2-53B94F8928DB}" dt="2021-04-14T17:06:09.170" v="4341"/>
          <ac:spMkLst>
            <pc:docMk/>
            <pc:sldMk cId="1826539353" sldId="363"/>
            <ac:spMk id="161" creationId="{942E71CE-F5A2-4A4F-80B9-86CE6F773700}"/>
          </ac:spMkLst>
        </pc:spChg>
        <pc:spChg chg="add del mod">
          <ac:chgData name="Sepulveda, Adam J" userId="c521fdd4-138a-48a4-8f72-d07d14a7ba1b" providerId="ADAL" clId="{8F24EF47-06E5-4DF9-95F2-53B94F8928DB}" dt="2021-04-14T17:06:09.170" v="4341"/>
          <ac:spMkLst>
            <pc:docMk/>
            <pc:sldMk cId="1826539353" sldId="363"/>
            <ac:spMk id="162" creationId="{6605470C-A436-4916-9D51-6A4A53FDE5F1}"/>
          </ac:spMkLst>
        </pc:spChg>
        <pc:spChg chg="add del mod">
          <ac:chgData name="Sepulveda, Adam J" userId="c521fdd4-138a-48a4-8f72-d07d14a7ba1b" providerId="ADAL" clId="{8F24EF47-06E5-4DF9-95F2-53B94F8928DB}" dt="2021-04-14T17:06:09.170" v="4341"/>
          <ac:spMkLst>
            <pc:docMk/>
            <pc:sldMk cId="1826539353" sldId="363"/>
            <ac:spMk id="163" creationId="{2E7C89C7-7589-4FB0-8C89-6BBCC0BA0BCF}"/>
          </ac:spMkLst>
        </pc:spChg>
        <pc:spChg chg="add del mod">
          <ac:chgData name="Sepulveda, Adam J" userId="c521fdd4-138a-48a4-8f72-d07d14a7ba1b" providerId="ADAL" clId="{8F24EF47-06E5-4DF9-95F2-53B94F8928DB}" dt="2021-04-14T17:06:09.170" v="4341"/>
          <ac:spMkLst>
            <pc:docMk/>
            <pc:sldMk cId="1826539353" sldId="363"/>
            <ac:spMk id="165" creationId="{957D6355-DFA7-469F-A61C-6E6EA2B1FCA7}"/>
          </ac:spMkLst>
        </pc:spChg>
        <pc:spChg chg="add del mod">
          <ac:chgData name="Sepulveda, Adam J" userId="c521fdd4-138a-48a4-8f72-d07d14a7ba1b" providerId="ADAL" clId="{8F24EF47-06E5-4DF9-95F2-53B94F8928DB}" dt="2021-04-14T17:06:09.170" v="4341"/>
          <ac:spMkLst>
            <pc:docMk/>
            <pc:sldMk cId="1826539353" sldId="363"/>
            <ac:spMk id="166" creationId="{BE1A861E-9428-43D4-8F78-295FEC65BDA2}"/>
          </ac:spMkLst>
        </pc:spChg>
        <pc:spChg chg="add del mod">
          <ac:chgData name="Sepulveda, Adam J" userId="c521fdd4-138a-48a4-8f72-d07d14a7ba1b" providerId="ADAL" clId="{8F24EF47-06E5-4DF9-95F2-53B94F8928DB}" dt="2021-04-14T17:06:09.170" v="4341"/>
          <ac:spMkLst>
            <pc:docMk/>
            <pc:sldMk cId="1826539353" sldId="363"/>
            <ac:spMk id="168" creationId="{FC569E9E-1C28-4909-9711-9B5F31B235CF}"/>
          </ac:spMkLst>
        </pc:spChg>
        <pc:spChg chg="add del mod">
          <ac:chgData name="Sepulveda, Adam J" userId="c521fdd4-138a-48a4-8f72-d07d14a7ba1b" providerId="ADAL" clId="{8F24EF47-06E5-4DF9-95F2-53B94F8928DB}" dt="2021-04-14T17:06:09.170" v="4341"/>
          <ac:spMkLst>
            <pc:docMk/>
            <pc:sldMk cId="1826539353" sldId="363"/>
            <ac:spMk id="169" creationId="{89FDE5EF-CC57-49DC-94D1-5A8247AFFB88}"/>
          </ac:spMkLst>
        </pc:spChg>
        <pc:spChg chg="add del mod">
          <ac:chgData name="Sepulveda, Adam J" userId="c521fdd4-138a-48a4-8f72-d07d14a7ba1b" providerId="ADAL" clId="{8F24EF47-06E5-4DF9-95F2-53B94F8928DB}" dt="2021-04-14T17:06:09.170" v="4341"/>
          <ac:spMkLst>
            <pc:docMk/>
            <pc:sldMk cId="1826539353" sldId="363"/>
            <ac:spMk id="170" creationId="{CBD86FDF-E67C-43AA-9D03-B67805CDD969}"/>
          </ac:spMkLst>
        </pc:spChg>
        <pc:spChg chg="add del mod">
          <ac:chgData name="Sepulveda, Adam J" userId="c521fdd4-138a-48a4-8f72-d07d14a7ba1b" providerId="ADAL" clId="{8F24EF47-06E5-4DF9-95F2-53B94F8928DB}" dt="2021-04-14T17:06:09.170" v="4341"/>
          <ac:spMkLst>
            <pc:docMk/>
            <pc:sldMk cId="1826539353" sldId="363"/>
            <ac:spMk id="172" creationId="{FA6E91B2-8E84-4A19-AD7E-6099462A1C12}"/>
          </ac:spMkLst>
        </pc:spChg>
        <pc:spChg chg="add del mod">
          <ac:chgData name="Sepulveda, Adam J" userId="c521fdd4-138a-48a4-8f72-d07d14a7ba1b" providerId="ADAL" clId="{8F24EF47-06E5-4DF9-95F2-53B94F8928DB}" dt="2021-04-14T17:06:09.170" v="4341"/>
          <ac:spMkLst>
            <pc:docMk/>
            <pc:sldMk cId="1826539353" sldId="363"/>
            <ac:spMk id="173" creationId="{7E35E6F0-7091-4172-BEA7-94740C117F18}"/>
          </ac:spMkLst>
        </pc:spChg>
        <pc:spChg chg="add del mod">
          <ac:chgData name="Sepulveda, Adam J" userId="c521fdd4-138a-48a4-8f72-d07d14a7ba1b" providerId="ADAL" clId="{8F24EF47-06E5-4DF9-95F2-53B94F8928DB}" dt="2021-04-14T17:06:09.170" v="4341"/>
          <ac:spMkLst>
            <pc:docMk/>
            <pc:sldMk cId="1826539353" sldId="363"/>
            <ac:spMk id="175" creationId="{BA0154B2-279E-4F39-BEBD-D955FE731303}"/>
          </ac:spMkLst>
        </pc:spChg>
        <pc:spChg chg="add del mod">
          <ac:chgData name="Sepulveda, Adam J" userId="c521fdd4-138a-48a4-8f72-d07d14a7ba1b" providerId="ADAL" clId="{8F24EF47-06E5-4DF9-95F2-53B94F8928DB}" dt="2021-04-14T17:06:09.170" v="4341"/>
          <ac:spMkLst>
            <pc:docMk/>
            <pc:sldMk cId="1826539353" sldId="363"/>
            <ac:spMk id="176" creationId="{E99619B1-98FD-486D-9572-103BC462BF02}"/>
          </ac:spMkLst>
        </pc:spChg>
        <pc:spChg chg="add del mod">
          <ac:chgData name="Sepulveda, Adam J" userId="c521fdd4-138a-48a4-8f72-d07d14a7ba1b" providerId="ADAL" clId="{8F24EF47-06E5-4DF9-95F2-53B94F8928DB}" dt="2021-04-14T17:06:09.170" v="4341"/>
          <ac:spMkLst>
            <pc:docMk/>
            <pc:sldMk cId="1826539353" sldId="363"/>
            <ac:spMk id="177" creationId="{21CD7EE6-18AF-44F6-8648-5FF69B636ED7}"/>
          </ac:spMkLst>
        </pc:spChg>
        <pc:spChg chg="add del mod">
          <ac:chgData name="Sepulveda, Adam J" userId="c521fdd4-138a-48a4-8f72-d07d14a7ba1b" providerId="ADAL" clId="{8F24EF47-06E5-4DF9-95F2-53B94F8928DB}" dt="2021-04-14T17:06:09.170" v="4341"/>
          <ac:spMkLst>
            <pc:docMk/>
            <pc:sldMk cId="1826539353" sldId="363"/>
            <ac:spMk id="180" creationId="{9B0C2460-7139-448A-B5B6-A5C35D839D14}"/>
          </ac:spMkLst>
        </pc:spChg>
        <pc:spChg chg="add del mod">
          <ac:chgData name="Sepulveda, Adam J" userId="c521fdd4-138a-48a4-8f72-d07d14a7ba1b" providerId="ADAL" clId="{8F24EF47-06E5-4DF9-95F2-53B94F8928DB}" dt="2021-04-14T17:06:09.170" v="4341"/>
          <ac:spMkLst>
            <pc:docMk/>
            <pc:sldMk cId="1826539353" sldId="363"/>
            <ac:spMk id="182" creationId="{A8E153C2-DC50-45C5-B91D-405EC3332B50}"/>
          </ac:spMkLst>
        </pc:spChg>
        <pc:spChg chg="add del mod">
          <ac:chgData name="Sepulveda, Adam J" userId="c521fdd4-138a-48a4-8f72-d07d14a7ba1b" providerId="ADAL" clId="{8F24EF47-06E5-4DF9-95F2-53B94F8928DB}" dt="2021-04-14T17:06:09.170" v="4341"/>
          <ac:spMkLst>
            <pc:docMk/>
            <pc:sldMk cId="1826539353" sldId="363"/>
            <ac:spMk id="183" creationId="{B37D8503-1915-4202-8BA6-BDA319251C55}"/>
          </ac:spMkLst>
        </pc:spChg>
        <pc:spChg chg="add del mod">
          <ac:chgData name="Sepulveda, Adam J" userId="c521fdd4-138a-48a4-8f72-d07d14a7ba1b" providerId="ADAL" clId="{8F24EF47-06E5-4DF9-95F2-53B94F8928DB}" dt="2021-04-14T17:06:09.170" v="4341"/>
          <ac:spMkLst>
            <pc:docMk/>
            <pc:sldMk cId="1826539353" sldId="363"/>
            <ac:spMk id="185" creationId="{4A4EDE0F-03BB-4C06-8CEF-312F73136E8D}"/>
          </ac:spMkLst>
        </pc:spChg>
        <pc:spChg chg="add del mod">
          <ac:chgData name="Sepulveda, Adam J" userId="c521fdd4-138a-48a4-8f72-d07d14a7ba1b" providerId="ADAL" clId="{8F24EF47-06E5-4DF9-95F2-53B94F8928DB}" dt="2021-04-14T17:06:09.170" v="4341"/>
          <ac:spMkLst>
            <pc:docMk/>
            <pc:sldMk cId="1826539353" sldId="363"/>
            <ac:spMk id="188" creationId="{C7B66815-2359-4931-9D3B-D78030883D0C}"/>
          </ac:spMkLst>
        </pc:spChg>
        <pc:spChg chg="add del mod">
          <ac:chgData name="Sepulveda, Adam J" userId="c521fdd4-138a-48a4-8f72-d07d14a7ba1b" providerId="ADAL" clId="{8F24EF47-06E5-4DF9-95F2-53B94F8928DB}" dt="2021-04-14T17:06:09.170" v="4341"/>
          <ac:spMkLst>
            <pc:docMk/>
            <pc:sldMk cId="1826539353" sldId="363"/>
            <ac:spMk id="189" creationId="{708EA95E-0C1C-4E66-A190-81DF68171054}"/>
          </ac:spMkLst>
        </pc:spChg>
        <pc:spChg chg="add del mod">
          <ac:chgData name="Sepulveda, Adam J" userId="c521fdd4-138a-48a4-8f72-d07d14a7ba1b" providerId="ADAL" clId="{8F24EF47-06E5-4DF9-95F2-53B94F8928DB}" dt="2021-04-14T17:06:09.170" v="4341"/>
          <ac:spMkLst>
            <pc:docMk/>
            <pc:sldMk cId="1826539353" sldId="363"/>
            <ac:spMk id="191" creationId="{D2722C08-FC8E-4A13-9BF5-BD0707BDF4F7}"/>
          </ac:spMkLst>
        </pc:spChg>
        <pc:spChg chg="add del mod">
          <ac:chgData name="Sepulveda, Adam J" userId="c521fdd4-138a-48a4-8f72-d07d14a7ba1b" providerId="ADAL" clId="{8F24EF47-06E5-4DF9-95F2-53B94F8928DB}" dt="2021-04-14T17:06:09.170" v="4341"/>
          <ac:spMkLst>
            <pc:docMk/>
            <pc:sldMk cId="1826539353" sldId="363"/>
            <ac:spMk id="192" creationId="{7D63FD90-7576-4618-A823-92DB7D372A53}"/>
          </ac:spMkLst>
        </pc:spChg>
        <pc:spChg chg="add del mod">
          <ac:chgData name="Sepulveda, Adam J" userId="c521fdd4-138a-48a4-8f72-d07d14a7ba1b" providerId="ADAL" clId="{8F24EF47-06E5-4DF9-95F2-53B94F8928DB}" dt="2021-04-14T17:06:09.170" v="4341"/>
          <ac:spMkLst>
            <pc:docMk/>
            <pc:sldMk cId="1826539353" sldId="363"/>
            <ac:spMk id="194" creationId="{60A0F4D2-D543-4DC2-9E0E-4E7944B86348}"/>
          </ac:spMkLst>
        </pc:spChg>
        <pc:spChg chg="add del mod">
          <ac:chgData name="Sepulveda, Adam J" userId="c521fdd4-138a-48a4-8f72-d07d14a7ba1b" providerId="ADAL" clId="{8F24EF47-06E5-4DF9-95F2-53B94F8928DB}" dt="2021-04-14T17:06:09.170" v="4341"/>
          <ac:spMkLst>
            <pc:docMk/>
            <pc:sldMk cId="1826539353" sldId="363"/>
            <ac:spMk id="195" creationId="{CB7B9CD5-C014-4095-8745-F9D689C9B34C}"/>
          </ac:spMkLst>
        </pc:spChg>
        <pc:spChg chg="add del mod">
          <ac:chgData name="Sepulveda, Adam J" userId="c521fdd4-138a-48a4-8f72-d07d14a7ba1b" providerId="ADAL" clId="{8F24EF47-06E5-4DF9-95F2-53B94F8928DB}" dt="2021-04-14T17:06:09.170" v="4341"/>
          <ac:spMkLst>
            <pc:docMk/>
            <pc:sldMk cId="1826539353" sldId="363"/>
            <ac:spMk id="196" creationId="{08D84A75-E4CE-495D-B116-0CB49692DF3A}"/>
          </ac:spMkLst>
        </pc:spChg>
        <pc:spChg chg="add del mod">
          <ac:chgData name="Sepulveda, Adam J" userId="c521fdd4-138a-48a4-8f72-d07d14a7ba1b" providerId="ADAL" clId="{8F24EF47-06E5-4DF9-95F2-53B94F8928DB}" dt="2021-04-14T17:06:09.170" v="4341"/>
          <ac:spMkLst>
            <pc:docMk/>
            <pc:sldMk cId="1826539353" sldId="363"/>
            <ac:spMk id="198" creationId="{270A112D-AE46-4C8A-B490-DD45F262925C}"/>
          </ac:spMkLst>
        </pc:spChg>
        <pc:spChg chg="add del mod">
          <ac:chgData name="Sepulveda, Adam J" userId="c521fdd4-138a-48a4-8f72-d07d14a7ba1b" providerId="ADAL" clId="{8F24EF47-06E5-4DF9-95F2-53B94F8928DB}" dt="2021-04-14T17:06:09.170" v="4341"/>
          <ac:spMkLst>
            <pc:docMk/>
            <pc:sldMk cId="1826539353" sldId="363"/>
            <ac:spMk id="199" creationId="{01A96605-59AD-4885-ADAD-BA7684D1D7BA}"/>
          </ac:spMkLst>
        </pc:spChg>
        <pc:spChg chg="add del mod">
          <ac:chgData name="Sepulveda, Adam J" userId="c521fdd4-138a-48a4-8f72-d07d14a7ba1b" providerId="ADAL" clId="{8F24EF47-06E5-4DF9-95F2-53B94F8928DB}" dt="2021-04-14T17:06:09.170" v="4341"/>
          <ac:spMkLst>
            <pc:docMk/>
            <pc:sldMk cId="1826539353" sldId="363"/>
            <ac:spMk id="201" creationId="{43429C5B-D912-4128-B616-0FC269F79861}"/>
          </ac:spMkLst>
        </pc:spChg>
        <pc:spChg chg="add del mod">
          <ac:chgData name="Sepulveda, Adam J" userId="c521fdd4-138a-48a4-8f72-d07d14a7ba1b" providerId="ADAL" clId="{8F24EF47-06E5-4DF9-95F2-53B94F8928DB}" dt="2021-04-14T17:06:09.170" v="4341"/>
          <ac:spMkLst>
            <pc:docMk/>
            <pc:sldMk cId="1826539353" sldId="363"/>
            <ac:spMk id="202" creationId="{866135D1-705C-4DEC-9EC1-DB3A14EB8E58}"/>
          </ac:spMkLst>
        </pc:spChg>
        <pc:spChg chg="add del mod">
          <ac:chgData name="Sepulveda, Adam J" userId="c521fdd4-138a-48a4-8f72-d07d14a7ba1b" providerId="ADAL" clId="{8F24EF47-06E5-4DF9-95F2-53B94F8928DB}" dt="2021-04-14T17:06:09.170" v="4341"/>
          <ac:spMkLst>
            <pc:docMk/>
            <pc:sldMk cId="1826539353" sldId="363"/>
            <ac:spMk id="203" creationId="{EEED4EEF-FC32-4F67-8221-AF5E1320D5C4}"/>
          </ac:spMkLst>
        </pc:spChg>
        <pc:spChg chg="add del mod">
          <ac:chgData name="Sepulveda, Adam J" userId="c521fdd4-138a-48a4-8f72-d07d14a7ba1b" providerId="ADAL" clId="{8F24EF47-06E5-4DF9-95F2-53B94F8928DB}" dt="2021-04-14T17:06:09.170" v="4341"/>
          <ac:spMkLst>
            <pc:docMk/>
            <pc:sldMk cId="1826539353" sldId="363"/>
            <ac:spMk id="205" creationId="{646F6CCE-5A0E-4773-B3D6-DD5DF544C525}"/>
          </ac:spMkLst>
        </pc:spChg>
        <pc:spChg chg="add del mod">
          <ac:chgData name="Sepulveda, Adam J" userId="c521fdd4-138a-48a4-8f72-d07d14a7ba1b" providerId="ADAL" clId="{8F24EF47-06E5-4DF9-95F2-53B94F8928DB}" dt="2021-04-14T17:06:09.170" v="4341"/>
          <ac:spMkLst>
            <pc:docMk/>
            <pc:sldMk cId="1826539353" sldId="363"/>
            <ac:spMk id="206" creationId="{89337C2B-981D-45A5-AFAA-E816B8A9890F}"/>
          </ac:spMkLst>
        </pc:spChg>
        <pc:spChg chg="add del mod">
          <ac:chgData name="Sepulveda, Adam J" userId="c521fdd4-138a-48a4-8f72-d07d14a7ba1b" providerId="ADAL" clId="{8F24EF47-06E5-4DF9-95F2-53B94F8928DB}" dt="2021-04-14T17:06:09.170" v="4341"/>
          <ac:spMkLst>
            <pc:docMk/>
            <pc:sldMk cId="1826539353" sldId="363"/>
            <ac:spMk id="208" creationId="{780C5239-C181-410D-AC6B-C808FB7E0F8F}"/>
          </ac:spMkLst>
        </pc:spChg>
        <pc:spChg chg="add del mod">
          <ac:chgData name="Sepulveda, Adam J" userId="c521fdd4-138a-48a4-8f72-d07d14a7ba1b" providerId="ADAL" clId="{8F24EF47-06E5-4DF9-95F2-53B94F8928DB}" dt="2021-04-14T17:06:09.170" v="4341"/>
          <ac:spMkLst>
            <pc:docMk/>
            <pc:sldMk cId="1826539353" sldId="363"/>
            <ac:spMk id="209" creationId="{06CE9FAA-4A22-4924-BFFE-9CC789837107}"/>
          </ac:spMkLst>
        </pc:spChg>
        <pc:spChg chg="add del mod">
          <ac:chgData name="Sepulveda, Adam J" userId="c521fdd4-138a-48a4-8f72-d07d14a7ba1b" providerId="ADAL" clId="{8F24EF47-06E5-4DF9-95F2-53B94F8928DB}" dt="2021-04-14T17:06:09.170" v="4341"/>
          <ac:spMkLst>
            <pc:docMk/>
            <pc:sldMk cId="1826539353" sldId="363"/>
            <ac:spMk id="210" creationId="{EF0CCA5E-FA6D-4E7E-B039-112D28252477}"/>
          </ac:spMkLst>
        </pc:spChg>
        <pc:spChg chg="add del mod">
          <ac:chgData name="Sepulveda, Adam J" userId="c521fdd4-138a-48a4-8f72-d07d14a7ba1b" providerId="ADAL" clId="{8F24EF47-06E5-4DF9-95F2-53B94F8928DB}" dt="2021-04-14T17:06:09.170" v="4341"/>
          <ac:spMkLst>
            <pc:docMk/>
            <pc:sldMk cId="1826539353" sldId="363"/>
            <ac:spMk id="212" creationId="{12DB0149-02B9-4EAF-9B85-ED21E8CA1AB7}"/>
          </ac:spMkLst>
        </pc:spChg>
        <pc:spChg chg="add del mod">
          <ac:chgData name="Sepulveda, Adam J" userId="c521fdd4-138a-48a4-8f72-d07d14a7ba1b" providerId="ADAL" clId="{8F24EF47-06E5-4DF9-95F2-53B94F8928DB}" dt="2021-04-14T17:06:09.170" v="4341"/>
          <ac:spMkLst>
            <pc:docMk/>
            <pc:sldMk cId="1826539353" sldId="363"/>
            <ac:spMk id="213" creationId="{B8D5C642-4490-4276-99F0-55D71D8EAE5D}"/>
          </ac:spMkLst>
        </pc:spChg>
        <pc:spChg chg="add del mod">
          <ac:chgData name="Sepulveda, Adam J" userId="c521fdd4-138a-48a4-8f72-d07d14a7ba1b" providerId="ADAL" clId="{8F24EF47-06E5-4DF9-95F2-53B94F8928DB}" dt="2021-04-14T17:06:09.170" v="4341"/>
          <ac:spMkLst>
            <pc:docMk/>
            <pc:sldMk cId="1826539353" sldId="363"/>
            <ac:spMk id="215" creationId="{544ADED6-9DC6-4754-8FB9-902102DDF7B0}"/>
          </ac:spMkLst>
        </pc:spChg>
        <pc:spChg chg="add del mod">
          <ac:chgData name="Sepulveda, Adam J" userId="c521fdd4-138a-48a4-8f72-d07d14a7ba1b" providerId="ADAL" clId="{8F24EF47-06E5-4DF9-95F2-53B94F8928DB}" dt="2021-04-14T17:06:09.170" v="4341"/>
          <ac:spMkLst>
            <pc:docMk/>
            <pc:sldMk cId="1826539353" sldId="363"/>
            <ac:spMk id="216" creationId="{D9847D3C-594E-4848-8DCD-E6CB6FD74F8F}"/>
          </ac:spMkLst>
        </pc:spChg>
        <pc:spChg chg="add del mod">
          <ac:chgData name="Sepulveda, Adam J" userId="c521fdd4-138a-48a4-8f72-d07d14a7ba1b" providerId="ADAL" clId="{8F24EF47-06E5-4DF9-95F2-53B94F8928DB}" dt="2021-04-14T17:06:09.170" v="4341"/>
          <ac:spMkLst>
            <pc:docMk/>
            <pc:sldMk cId="1826539353" sldId="363"/>
            <ac:spMk id="217" creationId="{37D3697B-E984-4BBC-A67E-348481A79F27}"/>
          </ac:spMkLst>
        </pc:spChg>
        <pc:spChg chg="add del mod">
          <ac:chgData name="Sepulveda, Adam J" userId="c521fdd4-138a-48a4-8f72-d07d14a7ba1b" providerId="ADAL" clId="{8F24EF47-06E5-4DF9-95F2-53B94F8928DB}" dt="2021-04-14T17:06:09.170" v="4341"/>
          <ac:spMkLst>
            <pc:docMk/>
            <pc:sldMk cId="1826539353" sldId="363"/>
            <ac:spMk id="219" creationId="{BC342934-9DD4-422F-9029-9D8AF0EA99DC}"/>
          </ac:spMkLst>
        </pc:spChg>
        <pc:spChg chg="add del mod">
          <ac:chgData name="Sepulveda, Adam J" userId="c521fdd4-138a-48a4-8f72-d07d14a7ba1b" providerId="ADAL" clId="{8F24EF47-06E5-4DF9-95F2-53B94F8928DB}" dt="2021-04-14T17:06:09.170" v="4341"/>
          <ac:spMkLst>
            <pc:docMk/>
            <pc:sldMk cId="1826539353" sldId="363"/>
            <ac:spMk id="220" creationId="{43284394-3AC1-4532-BB6F-FC790F1F963F}"/>
          </ac:spMkLst>
        </pc:spChg>
        <pc:spChg chg="add del mod">
          <ac:chgData name="Sepulveda, Adam J" userId="c521fdd4-138a-48a4-8f72-d07d14a7ba1b" providerId="ADAL" clId="{8F24EF47-06E5-4DF9-95F2-53B94F8928DB}" dt="2021-04-14T17:06:09.170" v="4341"/>
          <ac:spMkLst>
            <pc:docMk/>
            <pc:sldMk cId="1826539353" sldId="363"/>
            <ac:spMk id="222" creationId="{71E3088D-EE0F-470F-A0F0-1D51734B2396}"/>
          </ac:spMkLst>
        </pc:spChg>
        <pc:spChg chg="add del mod">
          <ac:chgData name="Sepulveda, Adam J" userId="c521fdd4-138a-48a4-8f72-d07d14a7ba1b" providerId="ADAL" clId="{8F24EF47-06E5-4DF9-95F2-53B94F8928DB}" dt="2021-04-14T17:06:09.170" v="4341"/>
          <ac:spMkLst>
            <pc:docMk/>
            <pc:sldMk cId="1826539353" sldId="363"/>
            <ac:spMk id="223" creationId="{FD0CA055-D0AF-4EDA-ADE1-E0BABDB66895}"/>
          </ac:spMkLst>
        </pc:spChg>
        <pc:spChg chg="add del mod">
          <ac:chgData name="Sepulveda, Adam J" userId="c521fdd4-138a-48a4-8f72-d07d14a7ba1b" providerId="ADAL" clId="{8F24EF47-06E5-4DF9-95F2-53B94F8928DB}" dt="2021-04-14T17:06:09.170" v="4341"/>
          <ac:spMkLst>
            <pc:docMk/>
            <pc:sldMk cId="1826539353" sldId="363"/>
            <ac:spMk id="224" creationId="{600D6A2F-9261-4821-92D8-ADE7275EF771}"/>
          </ac:spMkLst>
        </pc:spChg>
        <pc:spChg chg="add del mod">
          <ac:chgData name="Sepulveda, Adam J" userId="c521fdd4-138a-48a4-8f72-d07d14a7ba1b" providerId="ADAL" clId="{8F24EF47-06E5-4DF9-95F2-53B94F8928DB}" dt="2021-04-14T17:06:09.170" v="4341"/>
          <ac:spMkLst>
            <pc:docMk/>
            <pc:sldMk cId="1826539353" sldId="363"/>
            <ac:spMk id="226" creationId="{4D037642-A494-46F6-BA24-43627CD91BD6}"/>
          </ac:spMkLst>
        </pc:spChg>
        <pc:spChg chg="add del mod">
          <ac:chgData name="Sepulveda, Adam J" userId="c521fdd4-138a-48a4-8f72-d07d14a7ba1b" providerId="ADAL" clId="{8F24EF47-06E5-4DF9-95F2-53B94F8928DB}" dt="2021-04-14T17:06:09.170" v="4341"/>
          <ac:spMkLst>
            <pc:docMk/>
            <pc:sldMk cId="1826539353" sldId="363"/>
            <ac:spMk id="227" creationId="{24754D8F-0688-4D1B-A6A9-953CD78CBDBA}"/>
          </ac:spMkLst>
        </pc:spChg>
        <pc:spChg chg="add del mod">
          <ac:chgData name="Sepulveda, Adam J" userId="c521fdd4-138a-48a4-8f72-d07d14a7ba1b" providerId="ADAL" clId="{8F24EF47-06E5-4DF9-95F2-53B94F8928DB}" dt="2021-04-14T17:06:09.170" v="4341"/>
          <ac:spMkLst>
            <pc:docMk/>
            <pc:sldMk cId="1826539353" sldId="363"/>
            <ac:spMk id="229" creationId="{DDFDC1E2-B169-4BD5-BF75-81C9FFCCAFAC}"/>
          </ac:spMkLst>
        </pc:spChg>
        <pc:spChg chg="add del mod">
          <ac:chgData name="Sepulveda, Adam J" userId="c521fdd4-138a-48a4-8f72-d07d14a7ba1b" providerId="ADAL" clId="{8F24EF47-06E5-4DF9-95F2-53B94F8928DB}" dt="2021-04-14T17:06:09.170" v="4341"/>
          <ac:spMkLst>
            <pc:docMk/>
            <pc:sldMk cId="1826539353" sldId="363"/>
            <ac:spMk id="230" creationId="{24E31328-F2D9-4E17-BFCC-5FC2AFACB8ED}"/>
          </ac:spMkLst>
        </pc:spChg>
        <pc:spChg chg="add del mod">
          <ac:chgData name="Sepulveda, Adam J" userId="c521fdd4-138a-48a4-8f72-d07d14a7ba1b" providerId="ADAL" clId="{8F24EF47-06E5-4DF9-95F2-53B94F8928DB}" dt="2021-04-14T17:06:09.170" v="4341"/>
          <ac:spMkLst>
            <pc:docMk/>
            <pc:sldMk cId="1826539353" sldId="363"/>
            <ac:spMk id="231" creationId="{62390270-5BA4-416D-8186-9069788B020A}"/>
          </ac:spMkLst>
        </pc:spChg>
        <pc:spChg chg="add del mod">
          <ac:chgData name="Sepulveda, Adam J" userId="c521fdd4-138a-48a4-8f72-d07d14a7ba1b" providerId="ADAL" clId="{8F24EF47-06E5-4DF9-95F2-53B94F8928DB}" dt="2021-04-14T17:06:09.170" v="4341"/>
          <ac:spMkLst>
            <pc:docMk/>
            <pc:sldMk cId="1826539353" sldId="363"/>
            <ac:spMk id="232" creationId="{2C740581-CFC9-49BB-9CFE-5835BCE5D560}"/>
          </ac:spMkLst>
        </pc:spChg>
        <pc:spChg chg="add del mod">
          <ac:chgData name="Sepulveda, Adam J" userId="c521fdd4-138a-48a4-8f72-d07d14a7ba1b" providerId="ADAL" clId="{8F24EF47-06E5-4DF9-95F2-53B94F8928DB}" dt="2021-04-14T17:06:09.170" v="4341"/>
          <ac:spMkLst>
            <pc:docMk/>
            <pc:sldMk cId="1826539353" sldId="363"/>
            <ac:spMk id="233" creationId="{9469A688-4E4A-4241-B25B-C7900C732423}"/>
          </ac:spMkLst>
        </pc:spChg>
        <pc:spChg chg="add del mod">
          <ac:chgData name="Sepulveda, Adam J" userId="c521fdd4-138a-48a4-8f72-d07d14a7ba1b" providerId="ADAL" clId="{8F24EF47-06E5-4DF9-95F2-53B94F8928DB}" dt="2021-04-14T17:06:09.170" v="4341"/>
          <ac:spMkLst>
            <pc:docMk/>
            <pc:sldMk cId="1826539353" sldId="363"/>
            <ac:spMk id="234" creationId="{2B5CC7DC-6563-4267-8F36-60C5A07A406A}"/>
          </ac:spMkLst>
        </pc:spChg>
        <pc:spChg chg="add del mod">
          <ac:chgData name="Sepulveda, Adam J" userId="c521fdd4-138a-48a4-8f72-d07d14a7ba1b" providerId="ADAL" clId="{8F24EF47-06E5-4DF9-95F2-53B94F8928DB}" dt="2021-04-14T17:06:09.170" v="4341"/>
          <ac:spMkLst>
            <pc:docMk/>
            <pc:sldMk cId="1826539353" sldId="363"/>
            <ac:spMk id="235" creationId="{8799A3DF-24A5-4D3C-929E-019F1418F262}"/>
          </ac:spMkLst>
        </pc:spChg>
        <pc:spChg chg="add del mod">
          <ac:chgData name="Sepulveda, Adam J" userId="c521fdd4-138a-48a4-8f72-d07d14a7ba1b" providerId="ADAL" clId="{8F24EF47-06E5-4DF9-95F2-53B94F8928DB}" dt="2021-04-14T17:06:09.170" v="4341"/>
          <ac:spMkLst>
            <pc:docMk/>
            <pc:sldMk cId="1826539353" sldId="363"/>
            <ac:spMk id="236" creationId="{4CB5BE2C-5C16-4193-8054-D50E285D5475}"/>
          </ac:spMkLst>
        </pc:spChg>
        <pc:spChg chg="add del mod">
          <ac:chgData name="Sepulveda, Adam J" userId="c521fdd4-138a-48a4-8f72-d07d14a7ba1b" providerId="ADAL" clId="{8F24EF47-06E5-4DF9-95F2-53B94F8928DB}" dt="2021-04-14T17:06:09.170" v="4341"/>
          <ac:spMkLst>
            <pc:docMk/>
            <pc:sldMk cId="1826539353" sldId="363"/>
            <ac:spMk id="237" creationId="{CED631D0-281C-4FAD-9B8A-7B08BCBA26C6}"/>
          </ac:spMkLst>
        </pc:spChg>
        <pc:spChg chg="add del mod">
          <ac:chgData name="Sepulveda, Adam J" userId="c521fdd4-138a-48a4-8f72-d07d14a7ba1b" providerId="ADAL" clId="{8F24EF47-06E5-4DF9-95F2-53B94F8928DB}" dt="2021-04-14T17:06:09.170" v="4341"/>
          <ac:spMkLst>
            <pc:docMk/>
            <pc:sldMk cId="1826539353" sldId="363"/>
            <ac:spMk id="238" creationId="{B1A88158-7A16-4547-84A1-7B67632DAAB7}"/>
          </ac:spMkLst>
        </pc:spChg>
        <pc:spChg chg="add del mod">
          <ac:chgData name="Sepulveda, Adam J" userId="c521fdd4-138a-48a4-8f72-d07d14a7ba1b" providerId="ADAL" clId="{8F24EF47-06E5-4DF9-95F2-53B94F8928DB}" dt="2021-04-14T17:06:09.170" v="4341"/>
          <ac:spMkLst>
            <pc:docMk/>
            <pc:sldMk cId="1826539353" sldId="363"/>
            <ac:spMk id="239" creationId="{777215D4-9ED7-471D-9350-48360F148B61}"/>
          </ac:spMkLst>
        </pc:spChg>
        <pc:spChg chg="add del mod">
          <ac:chgData name="Sepulveda, Adam J" userId="c521fdd4-138a-48a4-8f72-d07d14a7ba1b" providerId="ADAL" clId="{8F24EF47-06E5-4DF9-95F2-53B94F8928DB}" dt="2021-04-14T17:06:09.170" v="4341"/>
          <ac:spMkLst>
            <pc:docMk/>
            <pc:sldMk cId="1826539353" sldId="363"/>
            <ac:spMk id="240" creationId="{F25E6346-F127-4E92-AB94-A8BDA806CC18}"/>
          </ac:spMkLst>
        </pc:spChg>
        <pc:spChg chg="add del mod">
          <ac:chgData name="Sepulveda, Adam J" userId="c521fdd4-138a-48a4-8f72-d07d14a7ba1b" providerId="ADAL" clId="{8F24EF47-06E5-4DF9-95F2-53B94F8928DB}" dt="2021-04-14T17:06:09.170" v="4341"/>
          <ac:spMkLst>
            <pc:docMk/>
            <pc:sldMk cId="1826539353" sldId="363"/>
            <ac:spMk id="241" creationId="{713D24A7-D27E-47F9-90AF-56C420472703}"/>
          </ac:spMkLst>
        </pc:spChg>
        <pc:spChg chg="add del mod">
          <ac:chgData name="Sepulveda, Adam J" userId="c521fdd4-138a-48a4-8f72-d07d14a7ba1b" providerId="ADAL" clId="{8F24EF47-06E5-4DF9-95F2-53B94F8928DB}" dt="2021-04-14T17:30:42.998" v="5566"/>
          <ac:spMkLst>
            <pc:docMk/>
            <pc:sldMk cId="1826539353" sldId="363"/>
            <ac:spMk id="243" creationId="{8B9D3387-036B-430D-A28A-8156B26947A2}"/>
          </ac:spMkLst>
        </pc:spChg>
        <pc:spChg chg="add mod">
          <ac:chgData name="Sepulveda, Adam J" userId="c521fdd4-138a-48a4-8f72-d07d14a7ba1b" providerId="ADAL" clId="{8F24EF47-06E5-4DF9-95F2-53B94F8928DB}" dt="2021-04-14T17:31:56.967" v="5684" actId="20577"/>
          <ac:spMkLst>
            <pc:docMk/>
            <pc:sldMk cId="1826539353" sldId="363"/>
            <ac:spMk id="245" creationId="{E380A95A-2222-4007-B281-21F331B205C2}"/>
          </ac:spMkLst>
        </pc:spChg>
        <pc:picChg chg="add del mod">
          <ac:chgData name="Sepulveda, Adam J" userId="c521fdd4-138a-48a4-8f72-d07d14a7ba1b" providerId="ADAL" clId="{8F24EF47-06E5-4DF9-95F2-53B94F8928DB}" dt="2021-04-14T17:30:09.466" v="5565" actId="478"/>
          <ac:picMkLst>
            <pc:docMk/>
            <pc:sldMk cId="1826539353" sldId="363"/>
            <ac:picMk id="242" creationId="{5939FB6C-2C7E-455C-B52E-F2E8B6EB4806}"/>
          </ac:picMkLst>
        </pc:picChg>
        <pc:picChg chg="add mod">
          <ac:chgData name="Sepulveda, Adam J" userId="c521fdd4-138a-48a4-8f72-d07d14a7ba1b" providerId="ADAL" clId="{8F24EF47-06E5-4DF9-95F2-53B94F8928DB}" dt="2021-04-14T17:31:12.674" v="5649" actId="1076"/>
          <ac:picMkLst>
            <pc:docMk/>
            <pc:sldMk cId="1826539353" sldId="363"/>
            <ac:picMk id="244" creationId="{3924A86D-6D7A-49F1-93F5-1D478E133213}"/>
          </ac:picMkLst>
        </pc:picChg>
        <pc:cxnChg chg="add del mod">
          <ac:chgData name="Sepulveda, Adam J" userId="c521fdd4-138a-48a4-8f72-d07d14a7ba1b" providerId="ADAL" clId="{8F24EF47-06E5-4DF9-95F2-53B94F8928DB}" dt="2021-04-14T17:05:50" v="4339"/>
          <ac:cxnSpMkLst>
            <pc:docMk/>
            <pc:sldMk cId="1826539353" sldId="363"/>
            <ac:cxnSpMk id="6" creationId="{6D673CFB-69ED-4C88-A1FA-9FAB23184871}"/>
          </ac:cxnSpMkLst>
        </pc:cxnChg>
        <pc:cxnChg chg="add del mod">
          <ac:chgData name="Sepulveda, Adam J" userId="c521fdd4-138a-48a4-8f72-d07d14a7ba1b" providerId="ADAL" clId="{8F24EF47-06E5-4DF9-95F2-53B94F8928DB}" dt="2021-04-14T17:05:50" v="4339"/>
          <ac:cxnSpMkLst>
            <pc:docMk/>
            <pc:sldMk cId="1826539353" sldId="363"/>
            <ac:cxnSpMk id="7" creationId="{1C964CD8-B54E-4DB5-B36E-26DB926D2547}"/>
          </ac:cxnSpMkLst>
        </pc:cxnChg>
        <pc:cxnChg chg="add del mod">
          <ac:chgData name="Sepulveda, Adam J" userId="c521fdd4-138a-48a4-8f72-d07d14a7ba1b" providerId="ADAL" clId="{8F24EF47-06E5-4DF9-95F2-53B94F8928DB}" dt="2021-04-14T17:05:50" v="4339"/>
          <ac:cxnSpMkLst>
            <pc:docMk/>
            <pc:sldMk cId="1826539353" sldId="363"/>
            <ac:cxnSpMk id="9" creationId="{0B71748A-A3B4-43BF-9267-1CF2CEE181AB}"/>
          </ac:cxnSpMkLst>
        </pc:cxnChg>
        <pc:cxnChg chg="add del mod">
          <ac:chgData name="Sepulveda, Adam J" userId="c521fdd4-138a-48a4-8f72-d07d14a7ba1b" providerId="ADAL" clId="{8F24EF47-06E5-4DF9-95F2-53B94F8928DB}" dt="2021-04-14T17:05:50" v="4339"/>
          <ac:cxnSpMkLst>
            <pc:docMk/>
            <pc:sldMk cId="1826539353" sldId="363"/>
            <ac:cxnSpMk id="10" creationId="{04AD73B6-D074-40DC-A46B-A8A2ECF0FDBD}"/>
          </ac:cxnSpMkLst>
        </pc:cxnChg>
        <pc:cxnChg chg="add del mod">
          <ac:chgData name="Sepulveda, Adam J" userId="c521fdd4-138a-48a4-8f72-d07d14a7ba1b" providerId="ADAL" clId="{8F24EF47-06E5-4DF9-95F2-53B94F8928DB}" dt="2021-04-14T17:05:50" v="4339"/>
          <ac:cxnSpMkLst>
            <pc:docMk/>
            <pc:sldMk cId="1826539353" sldId="363"/>
            <ac:cxnSpMk id="11" creationId="{4370459F-1226-42E6-B415-41CF4E4DEC60}"/>
          </ac:cxnSpMkLst>
        </pc:cxnChg>
        <pc:cxnChg chg="add del mod">
          <ac:chgData name="Sepulveda, Adam J" userId="c521fdd4-138a-48a4-8f72-d07d14a7ba1b" providerId="ADAL" clId="{8F24EF47-06E5-4DF9-95F2-53B94F8928DB}" dt="2021-04-14T17:05:50" v="4339"/>
          <ac:cxnSpMkLst>
            <pc:docMk/>
            <pc:sldMk cId="1826539353" sldId="363"/>
            <ac:cxnSpMk id="13" creationId="{4379E30A-AC15-448B-A84F-91213D598301}"/>
          </ac:cxnSpMkLst>
        </pc:cxnChg>
        <pc:cxnChg chg="add del mod">
          <ac:chgData name="Sepulveda, Adam J" userId="c521fdd4-138a-48a4-8f72-d07d14a7ba1b" providerId="ADAL" clId="{8F24EF47-06E5-4DF9-95F2-53B94F8928DB}" dt="2021-04-14T17:05:50" v="4339"/>
          <ac:cxnSpMkLst>
            <pc:docMk/>
            <pc:sldMk cId="1826539353" sldId="363"/>
            <ac:cxnSpMk id="14" creationId="{0D7B9129-782F-483D-89E5-82BE29892028}"/>
          </ac:cxnSpMkLst>
        </pc:cxnChg>
        <pc:cxnChg chg="add del mod">
          <ac:chgData name="Sepulveda, Adam J" userId="c521fdd4-138a-48a4-8f72-d07d14a7ba1b" providerId="ADAL" clId="{8F24EF47-06E5-4DF9-95F2-53B94F8928DB}" dt="2021-04-14T17:05:50" v="4339"/>
          <ac:cxnSpMkLst>
            <pc:docMk/>
            <pc:sldMk cId="1826539353" sldId="363"/>
            <ac:cxnSpMk id="24" creationId="{5111EDDA-D33C-40A2-856A-6B902E32B91A}"/>
          </ac:cxnSpMkLst>
        </pc:cxnChg>
        <pc:cxnChg chg="add del mod">
          <ac:chgData name="Sepulveda, Adam J" userId="c521fdd4-138a-48a4-8f72-d07d14a7ba1b" providerId="ADAL" clId="{8F24EF47-06E5-4DF9-95F2-53B94F8928DB}" dt="2021-04-14T17:05:50" v="4339"/>
          <ac:cxnSpMkLst>
            <pc:docMk/>
            <pc:sldMk cId="1826539353" sldId="363"/>
            <ac:cxnSpMk id="26" creationId="{250E158D-E744-41D5-A92C-184CD3DD6638}"/>
          </ac:cxnSpMkLst>
        </pc:cxnChg>
        <pc:cxnChg chg="add del mod">
          <ac:chgData name="Sepulveda, Adam J" userId="c521fdd4-138a-48a4-8f72-d07d14a7ba1b" providerId="ADAL" clId="{8F24EF47-06E5-4DF9-95F2-53B94F8928DB}" dt="2021-04-14T17:05:50" v="4339"/>
          <ac:cxnSpMkLst>
            <pc:docMk/>
            <pc:sldMk cId="1826539353" sldId="363"/>
            <ac:cxnSpMk id="29" creationId="{CEDD8DC2-C468-4EE2-9F88-B9F7B8019852}"/>
          </ac:cxnSpMkLst>
        </pc:cxnChg>
        <pc:cxnChg chg="add del mod">
          <ac:chgData name="Sepulveda, Adam J" userId="c521fdd4-138a-48a4-8f72-d07d14a7ba1b" providerId="ADAL" clId="{8F24EF47-06E5-4DF9-95F2-53B94F8928DB}" dt="2021-04-14T17:05:50" v="4339"/>
          <ac:cxnSpMkLst>
            <pc:docMk/>
            <pc:sldMk cId="1826539353" sldId="363"/>
            <ac:cxnSpMk id="31" creationId="{42720909-7E07-4D64-B031-7AD698EBE1BB}"/>
          </ac:cxnSpMkLst>
        </pc:cxnChg>
        <pc:cxnChg chg="add del mod">
          <ac:chgData name="Sepulveda, Adam J" userId="c521fdd4-138a-48a4-8f72-d07d14a7ba1b" providerId="ADAL" clId="{8F24EF47-06E5-4DF9-95F2-53B94F8928DB}" dt="2021-04-14T17:05:50" v="4339"/>
          <ac:cxnSpMkLst>
            <pc:docMk/>
            <pc:sldMk cId="1826539353" sldId="363"/>
            <ac:cxnSpMk id="32" creationId="{B60CAB9D-F3B7-4F92-A419-C36F9B5C373C}"/>
          </ac:cxnSpMkLst>
        </pc:cxnChg>
        <pc:cxnChg chg="add del mod">
          <ac:chgData name="Sepulveda, Adam J" userId="c521fdd4-138a-48a4-8f72-d07d14a7ba1b" providerId="ADAL" clId="{8F24EF47-06E5-4DF9-95F2-53B94F8928DB}" dt="2021-04-14T17:05:50" v="4339"/>
          <ac:cxnSpMkLst>
            <pc:docMk/>
            <pc:sldMk cId="1826539353" sldId="363"/>
            <ac:cxnSpMk id="38" creationId="{F069537B-47E7-4767-99CF-60998E7B3162}"/>
          </ac:cxnSpMkLst>
        </pc:cxnChg>
        <pc:cxnChg chg="add del mod">
          <ac:chgData name="Sepulveda, Adam J" userId="c521fdd4-138a-48a4-8f72-d07d14a7ba1b" providerId="ADAL" clId="{8F24EF47-06E5-4DF9-95F2-53B94F8928DB}" dt="2021-04-14T17:05:50" v="4339"/>
          <ac:cxnSpMkLst>
            <pc:docMk/>
            <pc:sldMk cId="1826539353" sldId="363"/>
            <ac:cxnSpMk id="41" creationId="{DB849271-2082-4F39-91B0-ADDC2E0813F0}"/>
          </ac:cxnSpMkLst>
        </pc:cxnChg>
        <pc:cxnChg chg="add del mod">
          <ac:chgData name="Sepulveda, Adam J" userId="c521fdd4-138a-48a4-8f72-d07d14a7ba1b" providerId="ADAL" clId="{8F24EF47-06E5-4DF9-95F2-53B94F8928DB}" dt="2021-04-14T17:05:50" v="4339"/>
          <ac:cxnSpMkLst>
            <pc:docMk/>
            <pc:sldMk cId="1826539353" sldId="363"/>
            <ac:cxnSpMk id="45" creationId="{21B905B7-EA26-4F47-B445-8570D1FFE4F3}"/>
          </ac:cxnSpMkLst>
        </pc:cxnChg>
        <pc:cxnChg chg="add del mod">
          <ac:chgData name="Sepulveda, Adam J" userId="c521fdd4-138a-48a4-8f72-d07d14a7ba1b" providerId="ADAL" clId="{8F24EF47-06E5-4DF9-95F2-53B94F8928DB}" dt="2021-04-14T17:05:50" v="4339"/>
          <ac:cxnSpMkLst>
            <pc:docMk/>
            <pc:sldMk cId="1826539353" sldId="363"/>
            <ac:cxnSpMk id="48" creationId="{ECD5B117-2BA9-4F60-B211-4BC06FE30A4B}"/>
          </ac:cxnSpMkLst>
        </pc:cxnChg>
        <pc:cxnChg chg="add del mod">
          <ac:chgData name="Sepulveda, Adam J" userId="c521fdd4-138a-48a4-8f72-d07d14a7ba1b" providerId="ADAL" clId="{8F24EF47-06E5-4DF9-95F2-53B94F8928DB}" dt="2021-04-14T17:05:50" v="4339"/>
          <ac:cxnSpMkLst>
            <pc:docMk/>
            <pc:sldMk cId="1826539353" sldId="363"/>
            <ac:cxnSpMk id="52" creationId="{0C6A14E6-391A-4782-931A-1F6ABB4E7F42}"/>
          </ac:cxnSpMkLst>
        </pc:cxnChg>
        <pc:cxnChg chg="add del mod">
          <ac:chgData name="Sepulveda, Adam J" userId="c521fdd4-138a-48a4-8f72-d07d14a7ba1b" providerId="ADAL" clId="{8F24EF47-06E5-4DF9-95F2-53B94F8928DB}" dt="2021-04-14T17:05:50" v="4339"/>
          <ac:cxnSpMkLst>
            <pc:docMk/>
            <pc:sldMk cId="1826539353" sldId="363"/>
            <ac:cxnSpMk id="55" creationId="{7A60484C-F2A3-4C2F-8728-01A552825CF8}"/>
          </ac:cxnSpMkLst>
        </pc:cxnChg>
        <pc:cxnChg chg="add del mod">
          <ac:chgData name="Sepulveda, Adam J" userId="c521fdd4-138a-48a4-8f72-d07d14a7ba1b" providerId="ADAL" clId="{8F24EF47-06E5-4DF9-95F2-53B94F8928DB}" dt="2021-04-14T17:05:50" v="4339"/>
          <ac:cxnSpMkLst>
            <pc:docMk/>
            <pc:sldMk cId="1826539353" sldId="363"/>
            <ac:cxnSpMk id="59" creationId="{91D4F720-0E8E-4BC2-8421-B4ABBB325ABD}"/>
          </ac:cxnSpMkLst>
        </pc:cxnChg>
        <pc:cxnChg chg="add del mod">
          <ac:chgData name="Sepulveda, Adam J" userId="c521fdd4-138a-48a4-8f72-d07d14a7ba1b" providerId="ADAL" clId="{8F24EF47-06E5-4DF9-95F2-53B94F8928DB}" dt="2021-04-14T17:05:50" v="4339"/>
          <ac:cxnSpMkLst>
            <pc:docMk/>
            <pc:sldMk cId="1826539353" sldId="363"/>
            <ac:cxnSpMk id="60" creationId="{4EB09D2D-7E47-494E-A8AE-7941DBBA6C44}"/>
          </ac:cxnSpMkLst>
        </pc:cxnChg>
        <pc:cxnChg chg="add del mod">
          <ac:chgData name="Sepulveda, Adam J" userId="c521fdd4-138a-48a4-8f72-d07d14a7ba1b" providerId="ADAL" clId="{8F24EF47-06E5-4DF9-95F2-53B94F8928DB}" dt="2021-04-14T17:05:50" v="4339"/>
          <ac:cxnSpMkLst>
            <pc:docMk/>
            <pc:sldMk cId="1826539353" sldId="363"/>
            <ac:cxnSpMk id="62" creationId="{39039D20-2948-470D-874F-4F81EADA02FD}"/>
          </ac:cxnSpMkLst>
        </pc:cxnChg>
        <pc:cxnChg chg="add del mod">
          <ac:chgData name="Sepulveda, Adam J" userId="c521fdd4-138a-48a4-8f72-d07d14a7ba1b" providerId="ADAL" clId="{8F24EF47-06E5-4DF9-95F2-53B94F8928DB}" dt="2021-04-14T17:05:50" v="4339"/>
          <ac:cxnSpMkLst>
            <pc:docMk/>
            <pc:sldMk cId="1826539353" sldId="363"/>
            <ac:cxnSpMk id="65" creationId="{298EDF52-C571-4A0A-BD20-A5B2C31DD4EF}"/>
          </ac:cxnSpMkLst>
        </pc:cxnChg>
        <pc:cxnChg chg="add del mod">
          <ac:chgData name="Sepulveda, Adam J" userId="c521fdd4-138a-48a4-8f72-d07d14a7ba1b" providerId="ADAL" clId="{8F24EF47-06E5-4DF9-95F2-53B94F8928DB}" dt="2021-04-14T17:05:50" v="4339"/>
          <ac:cxnSpMkLst>
            <pc:docMk/>
            <pc:sldMk cId="1826539353" sldId="363"/>
            <ac:cxnSpMk id="67" creationId="{D82C7D36-1A5B-48F8-BED3-299E25696C4F}"/>
          </ac:cxnSpMkLst>
        </pc:cxnChg>
        <pc:cxnChg chg="add del mod">
          <ac:chgData name="Sepulveda, Adam J" userId="c521fdd4-138a-48a4-8f72-d07d14a7ba1b" providerId="ADAL" clId="{8F24EF47-06E5-4DF9-95F2-53B94F8928DB}" dt="2021-04-14T17:05:50" v="4339"/>
          <ac:cxnSpMkLst>
            <pc:docMk/>
            <pc:sldMk cId="1826539353" sldId="363"/>
            <ac:cxnSpMk id="68" creationId="{F9F8415F-BC29-40CC-9FD0-56D9E36CB657}"/>
          </ac:cxnSpMkLst>
        </pc:cxnChg>
        <pc:cxnChg chg="add del mod">
          <ac:chgData name="Sepulveda, Adam J" userId="c521fdd4-138a-48a4-8f72-d07d14a7ba1b" providerId="ADAL" clId="{8F24EF47-06E5-4DF9-95F2-53B94F8928DB}" dt="2021-04-14T17:05:50" v="4339"/>
          <ac:cxnSpMkLst>
            <pc:docMk/>
            <pc:sldMk cId="1826539353" sldId="363"/>
            <ac:cxnSpMk id="71" creationId="{1FC515E8-9FB7-4676-90B5-7C7CFD318B0C}"/>
          </ac:cxnSpMkLst>
        </pc:cxnChg>
        <pc:cxnChg chg="add del mod">
          <ac:chgData name="Sepulveda, Adam J" userId="c521fdd4-138a-48a4-8f72-d07d14a7ba1b" providerId="ADAL" clId="{8F24EF47-06E5-4DF9-95F2-53B94F8928DB}" dt="2021-04-14T17:05:50" v="4339"/>
          <ac:cxnSpMkLst>
            <pc:docMk/>
            <pc:sldMk cId="1826539353" sldId="363"/>
            <ac:cxnSpMk id="74" creationId="{AD3084A2-CCBB-4AC0-B5B7-01090CCFF4B1}"/>
          </ac:cxnSpMkLst>
        </pc:cxnChg>
        <pc:cxnChg chg="add del mod">
          <ac:chgData name="Sepulveda, Adam J" userId="c521fdd4-138a-48a4-8f72-d07d14a7ba1b" providerId="ADAL" clId="{8F24EF47-06E5-4DF9-95F2-53B94F8928DB}" dt="2021-04-14T17:05:50" v="4339"/>
          <ac:cxnSpMkLst>
            <pc:docMk/>
            <pc:sldMk cId="1826539353" sldId="363"/>
            <ac:cxnSpMk id="78" creationId="{09C561F2-BF2D-4B3E-A2D7-81C552465750}"/>
          </ac:cxnSpMkLst>
        </pc:cxnChg>
        <pc:cxnChg chg="add del mod">
          <ac:chgData name="Sepulveda, Adam J" userId="c521fdd4-138a-48a4-8f72-d07d14a7ba1b" providerId="ADAL" clId="{8F24EF47-06E5-4DF9-95F2-53B94F8928DB}" dt="2021-04-14T17:05:50" v="4339"/>
          <ac:cxnSpMkLst>
            <pc:docMk/>
            <pc:sldMk cId="1826539353" sldId="363"/>
            <ac:cxnSpMk id="81" creationId="{5F3053F9-0D9A-4B20-8D36-943EC29073F8}"/>
          </ac:cxnSpMkLst>
        </pc:cxnChg>
        <pc:cxnChg chg="add del mod">
          <ac:chgData name="Sepulveda, Adam J" userId="c521fdd4-138a-48a4-8f72-d07d14a7ba1b" providerId="ADAL" clId="{8F24EF47-06E5-4DF9-95F2-53B94F8928DB}" dt="2021-04-14T17:05:50" v="4339"/>
          <ac:cxnSpMkLst>
            <pc:docMk/>
            <pc:sldMk cId="1826539353" sldId="363"/>
            <ac:cxnSpMk id="85" creationId="{491AA71B-83F9-4B21-A01F-0860A5B73272}"/>
          </ac:cxnSpMkLst>
        </pc:cxnChg>
        <pc:cxnChg chg="add del mod">
          <ac:chgData name="Sepulveda, Adam J" userId="c521fdd4-138a-48a4-8f72-d07d14a7ba1b" providerId="ADAL" clId="{8F24EF47-06E5-4DF9-95F2-53B94F8928DB}" dt="2021-04-14T17:05:50" v="4339"/>
          <ac:cxnSpMkLst>
            <pc:docMk/>
            <pc:sldMk cId="1826539353" sldId="363"/>
            <ac:cxnSpMk id="88" creationId="{949F15E7-9C5A-46BE-A1B5-F03A0EDBC308}"/>
          </ac:cxnSpMkLst>
        </pc:cxnChg>
        <pc:cxnChg chg="add del mod">
          <ac:chgData name="Sepulveda, Adam J" userId="c521fdd4-138a-48a4-8f72-d07d14a7ba1b" providerId="ADAL" clId="{8F24EF47-06E5-4DF9-95F2-53B94F8928DB}" dt="2021-04-14T17:05:50" v="4339"/>
          <ac:cxnSpMkLst>
            <pc:docMk/>
            <pc:sldMk cId="1826539353" sldId="363"/>
            <ac:cxnSpMk id="92" creationId="{E39AFD80-9EB3-4D48-A469-8425F4EA5901}"/>
          </ac:cxnSpMkLst>
        </pc:cxnChg>
        <pc:cxnChg chg="add del mod">
          <ac:chgData name="Sepulveda, Adam J" userId="c521fdd4-138a-48a4-8f72-d07d14a7ba1b" providerId="ADAL" clId="{8F24EF47-06E5-4DF9-95F2-53B94F8928DB}" dt="2021-04-14T17:05:50" v="4339"/>
          <ac:cxnSpMkLst>
            <pc:docMk/>
            <pc:sldMk cId="1826539353" sldId="363"/>
            <ac:cxnSpMk id="95" creationId="{CF5D1B17-6980-4A93-8201-C0FE1AC6ABEC}"/>
          </ac:cxnSpMkLst>
        </pc:cxnChg>
        <pc:cxnChg chg="add del mod">
          <ac:chgData name="Sepulveda, Adam J" userId="c521fdd4-138a-48a4-8f72-d07d14a7ba1b" providerId="ADAL" clId="{8F24EF47-06E5-4DF9-95F2-53B94F8928DB}" dt="2021-04-14T17:05:50" v="4339"/>
          <ac:cxnSpMkLst>
            <pc:docMk/>
            <pc:sldMk cId="1826539353" sldId="363"/>
            <ac:cxnSpMk id="99" creationId="{7EC2871A-2358-42CA-8361-ACB39918F651}"/>
          </ac:cxnSpMkLst>
        </pc:cxnChg>
        <pc:cxnChg chg="add del mod">
          <ac:chgData name="Sepulveda, Adam J" userId="c521fdd4-138a-48a4-8f72-d07d14a7ba1b" providerId="ADAL" clId="{8F24EF47-06E5-4DF9-95F2-53B94F8928DB}" dt="2021-04-14T17:05:50" v="4339"/>
          <ac:cxnSpMkLst>
            <pc:docMk/>
            <pc:sldMk cId="1826539353" sldId="363"/>
            <ac:cxnSpMk id="102" creationId="{A72BDB98-B877-4331-908D-A09182D198BB}"/>
          </ac:cxnSpMkLst>
        </pc:cxnChg>
        <pc:cxnChg chg="add del mod">
          <ac:chgData name="Sepulveda, Adam J" userId="c521fdd4-138a-48a4-8f72-d07d14a7ba1b" providerId="ADAL" clId="{8F24EF47-06E5-4DF9-95F2-53B94F8928DB}" dt="2021-04-14T17:05:50" v="4339"/>
          <ac:cxnSpMkLst>
            <pc:docMk/>
            <pc:sldMk cId="1826539353" sldId="363"/>
            <ac:cxnSpMk id="106" creationId="{92D31A3F-D54B-4DEF-9D28-3E2B47B6B671}"/>
          </ac:cxnSpMkLst>
        </pc:cxnChg>
        <pc:cxnChg chg="add del mod">
          <ac:chgData name="Sepulveda, Adam J" userId="c521fdd4-138a-48a4-8f72-d07d14a7ba1b" providerId="ADAL" clId="{8F24EF47-06E5-4DF9-95F2-53B94F8928DB}" dt="2021-04-14T17:05:50" v="4339"/>
          <ac:cxnSpMkLst>
            <pc:docMk/>
            <pc:sldMk cId="1826539353" sldId="363"/>
            <ac:cxnSpMk id="109" creationId="{EDE4F1FC-D428-4506-90C1-3B0FA6D84D4D}"/>
          </ac:cxnSpMkLst>
        </pc:cxnChg>
        <pc:cxnChg chg="add del mod">
          <ac:chgData name="Sepulveda, Adam J" userId="c521fdd4-138a-48a4-8f72-d07d14a7ba1b" providerId="ADAL" clId="{8F24EF47-06E5-4DF9-95F2-53B94F8928DB}" dt="2021-04-14T17:06:09.170" v="4341"/>
          <ac:cxnSpMkLst>
            <pc:docMk/>
            <pc:sldMk cId="1826539353" sldId="363"/>
            <ac:cxnSpMk id="125" creationId="{8F799A16-E8A4-43BD-BF19-87AA701E64A1}"/>
          </ac:cxnSpMkLst>
        </pc:cxnChg>
        <pc:cxnChg chg="add del mod">
          <ac:chgData name="Sepulveda, Adam J" userId="c521fdd4-138a-48a4-8f72-d07d14a7ba1b" providerId="ADAL" clId="{8F24EF47-06E5-4DF9-95F2-53B94F8928DB}" dt="2021-04-14T17:06:09.170" v="4341"/>
          <ac:cxnSpMkLst>
            <pc:docMk/>
            <pc:sldMk cId="1826539353" sldId="363"/>
            <ac:cxnSpMk id="126" creationId="{B00FF4B8-D7EA-4BA1-9A83-A55D02A9BB2C}"/>
          </ac:cxnSpMkLst>
        </pc:cxnChg>
        <pc:cxnChg chg="add del mod">
          <ac:chgData name="Sepulveda, Adam J" userId="c521fdd4-138a-48a4-8f72-d07d14a7ba1b" providerId="ADAL" clId="{8F24EF47-06E5-4DF9-95F2-53B94F8928DB}" dt="2021-04-14T17:06:09.170" v="4341"/>
          <ac:cxnSpMkLst>
            <pc:docMk/>
            <pc:sldMk cId="1826539353" sldId="363"/>
            <ac:cxnSpMk id="128" creationId="{7A75BE87-CBB6-4BCB-8F28-F9D2F92C462E}"/>
          </ac:cxnSpMkLst>
        </pc:cxnChg>
        <pc:cxnChg chg="add del mod">
          <ac:chgData name="Sepulveda, Adam J" userId="c521fdd4-138a-48a4-8f72-d07d14a7ba1b" providerId="ADAL" clId="{8F24EF47-06E5-4DF9-95F2-53B94F8928DB}" dt="2021-04-14T17:06:09.170" v="4341"/>
          <ac:cxnSpMkLst>
            <pc:docMk/>
            <pc:sldMk cId="1826539353" sldId="363"/>
            <ac:cxnSpMk id="129" creationId="{CB1A6BEC-BB74-46D3-BA2D-9596C0ABA11C}"/>
          </ac:cxnSpMkLst>
        </pc:cxnChg>
        <pc:cxnChg chg="add del mod">
          <ac:chgData name="Sepulveda, Adam J" userId="c521fdd4-138a-48a4-8f72-d07d14a7ba1b" providerId="ADAL" clId="{8F24EF47-06E5-4DF9-95F2-53B94F8928DB}" dt="2021-04-14T17:06:09.170" v="4341"/>
          <ac:cxnSpMkLst>
            <pc:docMk/>
            <pc:sldMk cId="1826539353" sldId="363"/>
            <ac:cxnSpMk id="130" creationId="{7289085D-CB24-40BB-B96B-F65AC9570953}"/>
          </ac:cxnSpMkLst>
        </pc:cxnChg>
        <pc:cxnChg chg="add del mod">
          <ac:chgData name="Sepulveda, Adam J" userId="c521fdd4-138a-48a4-8f72-d07d14a7ba1b" providerId="ADAL" clId="{8F24EF47-06E5-4DF9-95F2-53B94F8928DB}" dt="2021-04-14T17:06:09.170" v="4341"/>
          <ac:cxnSpMkLst>
            <pc:docMk/>
            <pc:sldMk cId="1826539353" sldId="363"/>
            <ac:cxnSpMk id="132" creationId="{AD4DAC3C-9B3B-4E2C-B523-B40EFB92FF53}"/>
          </ac:cxnSpMkLst>
        </pc:cxnChg>
        <pc:cxnChg chg="add del mod">
          <ac:chgData name="Sepulveda, Adam J" userId="c521fdd4-138a-48a4-8f72-d07d14a7ba1b" providerId="ADAL" clId="{8F24EF47-06E5-4DF9-95F2-53B94F8928DB}" dt="2021-04-14T17:06:09.170" v="4341"/>
          <ac:cxnSpMkLst>
            <pc:docMk/>
            <pc:sldMk cId="1826539353" sldId="363"/>
            <ac:cxnSpMk id="133" creationId="{2A88CF17-43FB-4230-AA1C-F8F88BB1E4EC}"/>
          </ac:cxnSpMkLst>
        </pc:cxnChg>
        <pc:cxnChg chg="add del mod">
          <ac:chgData name="Sepulveda, Adam J" userId="c521fdd4-138a-48a4-8f72-d07d14a7ba1b" providerId="ADAL" clId="{8F24EF47-06E5-4DF9-95F2-53B94F8928DB}" dt="2021-04-14T17:06:09.170" v="4341"/>
          <ac:cxnSpMkLst>
            <pc:docMk/>
            <pc:sldMk cId="1826539353" sldId="363"/>
            <ac:cxnSpMk id="143" creationId="{5A538AC2-9B7B-4425-9E55-75AEEDE053BC}"/>
          </ac:cxnSpMkLst>
        </pc:cxnChg>
        <pc:cxnChg chg="add del mod">
          <ac:chgData name="Sepulveda, Adam J" userId="c521fdd4-138a-48a4-8f72-d07d14a7ba1b" providerId="ADAL" clId="{8F24EF47-06E5-4DF9-95F2-53B94F8928DB}" dt="2021-04-14T17:06:09.170" v="4341"/>
          <ac:cxnSpMkLst>
            <pc:docMk/>
            <pc:sldMk cId="1826539353" sldId="363"/>
            <ac:cxnSpMk id="145" creationId="{4CD61414-7CB7-4500-834E-5B3E177E19C0}"/>
          </ac:cxnSpMkLst>
        </pc:cxnChg>
        <pc:cxnChg chg="add del mod">
          <ac:chgData name="Sepulveda, Adam J" userId="c521fdd4-138a-48a4-8f72-d07d14a7ba1b" providerId="ADAL" clId="{8F24EF47-06E5-4DF9-95F2-53B94F8928DB}" dt="2021-04-14T17:06:09.170" v="4341"/>
          <ac:cxnSpMkLst>
            <pc:docMk/>
            <pc:sldMk cId="1826539353" sldId="363"/>
            <ac:cxnSpMk id="148" creationId="{8B78CDB3-D81A-4B56-BF38-B0E25311D7EA}"/>
          </ac:cxnSpMkLst>
        </pc:cxnChg>
        <pc:cxnChg chg="add del mod">
          <ac:chgData name="Sepulveda, Adam J" userId="c521fdd4-138a-48a4-8f72-d07d14a7ba1b" providerId="ADAL" clId="{8F24EF47-06E5-4DF9-95F2-53B94F8928DB}" dt="2021-04-14T17:06:09.170" v="4341"/>
          <ac:cxnSpMkLst>
            <pc:docMk/>
            <pc:sldMk cId="1826539353" sldId="363"/>
            <ac:cxnSpMk id="150" creationId="{B6317194-612C-418E-9420-1A4469E33001}"/>
          </ac:cxnSpMkLst>
        </pc:cxnChg>
        <pc:cxnChg chg="add del mod">
          <ac:chgData name="Sepulveda, Adam J" userId="c521fdd4-138a-48a4-8f72-d07d14a7ba1b" providerId="ADAL" clId="{8F24EF47-06E5-4DF9-95F2-53B94F8928DB}" dt="2021-04-14T17:06:09.170" v="4341"/>
          <ac:cxnSpMkLst>
            <pc:docMk/>
            <pc:sldMk cId="1826539353" sldId="363"/>
            <ac:cxnSpMk id="151" creationId="{C054C95C-3DC9-4768-B84E-536F10BB6DB9}"/>
          </ac:cxnSpMkLst>
        </pc:cxnChg>
        <pc:cxnChg chg="add del mod">
          <ac:chgData name="Sepulveda, Adam J" userId="c521fdd4-138a-48a4-8f72-d07d14a7ba1b" providerId="ADAL" clId="{8F24EF47-06E5-4DF9-95F2-53B94F8928DB}" dt="2021-04-14T17:06:09.170" v="4341"/>
          <ac:cxnSpMkLst>
            <pc:docMk/>
            <pc:sldMk cId="1826539353" sldId="363"/>
            <ac:cxnSpMk id="157" creationId="{A163818C-9E42-46AC-8899-22A21530FA63}"/>
          </ac:cxnSpMkLst>
        </pc:cxnChg>
        <pc:cxnChg chg="add del mod">
          <ac:chgData name="Sepulveda, Adam J" userId="c521fdd4-138a-48a4-8f72-d07d14a7ba1b" providerId="ADAL" clId="{8F24EF47-06E5-4DF9-95F2-53B94F8928DB}" dt="2021-04-14T17:06:09.170" v="4341"/>
          <ac:cxnSpMkLst>
            <pc:docMk/>
            <pc:sldMk cId="1826539353" sldId="363"/>
            <ac:cxnSpMk id="160" creationId="{8E3DEE5D-0EF2-4E79-961B-18CFE08A5FF1}"/>
          </ac:cxnSpMkLst>
        </pc:cxnChg>
        <pc:cxnChg chg="add del mod">
          <ac:chgData name="Sepulveda, Adam J" userId="c521fdd4-138a-48a4-8f72-d07d14a7ba1b" providerId="ADAL" clId="{8F24EF47-06E5-4DF9-95F2-53B94F8928DB}" dt="2021-04-14T17:06:09.170" v="4341"/>
          <ac:cxnSpMkLst>
            <pc:docMk/>
            <pc:sldMk cId="1826539353" sldId="363"/>
            <ac:cxnSpMk id="164" creationId="{2F4FF9C7-E3B4-41FD-A1CE-DFCB5DB4C38C}"/>
          </ac:cxnSpMkLst>
        </pc:cxnChg>
        <pc:cxnChg chg="add del mod">
          <ac:chgData name="Sepulveda, Adam J" userId="c521fdd4-138a-48a4-8f72-d07d14a7ba1b" providerId="ADAL" clId="{8F24EF47-06E5-4DF9-95F2-53B94F8928DB}" dt="2021-04-14T17:06:09.170" v="4341"/>
          <ac:cxnSpMkLst>
            <pc:docMk/>
            <pc:sldMk cId="1826539353" sldId="363"/>
            <ac:cxnSpMk id="167" creationId="{67EFD660-76C4-4022-92C7-BBE6C62AFFF0}"/>
          </ac:cxnSpMkLst>
        </pc:cxnChg>
        <pc:cxnChg chg="add del mod">
          <ac:chgData name="Sepulveda, Adam J" userId="c521fdd4-138a-48a4-8f72-d07d14a7ba1b" providerId="ADAL" clId="{8F24EF47-06E5-4DF9-95F2-53B94F8928DB}" dt="2021-04-14T17:06:09.170" v="4341"/>
          <ac:cxnSpMkLst>
            <pc:docMk/>
            <pc:sldMk cId="1826539353" sldId="363"/>
            <ac:cxnSpMk id="171" creationId="{67D9E011-CC01-447F-A421-CC717C3660DB}"/>
          </ac:cxnSpMkLst>
        </pc:cxnChg>
        <pc:cxnChg chg="add del mod">
          <ac:chgData name="Sepulveda, Adam J" userId="c521fdd4-138a-48a4-8f72-d07d14a7ba1b" providerId="ADAL" clId="{8F24EF47-06E5-4DF9-95F2-53B94F8928DB}" dt="2021-04-14T17:06:09.170" v="4341"/>
          <ac:cxnSpMkLst>
            <pc:docMk/>
            <pc:sldMk cId="1826539353" sldId="363"/>
            <ac:cxnSpMk id="174" creationId="{7C9391CC-6296-4002-AA31-D58D8EE8C214}"/>
          </ac:cxnSpMkLst>
        </pc:cxnChg>
        <pc:cxnChg chg="add del mod">
          <ac:chgData name="Sepulveda, Adam J" userId="c521fdd4-138a-48a4-8f72-d07d14a7ba1b" providerId="ADAL" clId="{8F24EF47-06E5-4DF9-95F2-53B94F8928DB}" dt="2021-04-14T17:06:09.170" v="4341"/>
          <ac:cxnSpMkLst>
            <pc:docMk/>
            <pc:sldMk cId="1826539353" sldId="363"/>
            <ac:cxnSpMk id="178" creationId="{F95CB5C3-F538-495E-9602-D893A9F7DC3D}"/>
          </ac:cxnSpMkLst>
        </pc:cxnChg>
        <pc:cxnChg chg="add del mod">
          <ac:chgData name="Sepulveda, Adam J" userId="c521fdd4-138a-48a4-8f72-d07d14a7ba1b" providerId="ADAL" clId="{8F24EF47-06E5-4DF9-95F2-53B94F8928DB}" dt="2021-04-14T17:06:09.170" v="4341"/>
          <ac:cxnSpMkLst>
            <pc:docMk/>
            <pc:sldMk cId="1826539353" sldId="363"/>
            <ac:cxnSpMk id="179" creationId="{1BAEF588-A71E-486F-962E-0CBA5EF1F417}"/>
          </ac:cxnSpMkLst>
        </pc:cxnChg>
        <pc:cxnChg chg="add del mod">
          <ac:chgData name="Sepulveda, Adam J" userId="c521fdd4-138a-48a4-8f72-d07d14a7ba1b" providerId="ADAL" clId="{8F24EF47-06E5-4DF9-95F2-53B94F8928DB}" dt="2021-04-14T17:06:09.170" v="4341"/>
          <ac:cxnSpMkLst>
            <pc:docMk/>
            <pc:sldMk cId="1826539353" sldId="363"/>
            <ac:cxnSpMk id="181" creationId="{558F8EB3-6BC9-4346-B167-72173C8DFA35}"/>
          </ac:cxnSpMkLst>
        </pc:cxnChg>
        <pc:cxnChg chg="add del mod">
          <ac:chgData name="Sepulveda, Adam J" userId="c521fdd4-138a-48a4-8f72-d07d14a7ba1b" providerId="ADAL" clId="{8F24EF47-06E5-4DF9-95F2-53B94F8928DB}" dt="2021-04-14T17:06:09.170" v="4341"/>
          <ac:cxnSpMkLst>
            <pc:docMk/>
            <pc:sldMk cId="1826539353" sldId="363"/>
            <ac:cxnSpMk id="184" creationId="{DB77B83C-56F5-44A7-9CD3-D4EE34B18845}"/>
          </ac:cxnSpMkLst>
        </pc:cxnChg>
        <pc:cxnChg chg="add del mod">
          <ac:chgData name="Sepulveda, Adam J" userId="c521fdd4-138a-48a4-8f72-d07d14a7ba1b" providerId="ADAL" clId="{8F24EF47-06E5-4DF9-95F2-53B94F8928DB}" dt="2021-04-14T17:06:09.170" v="4341"/>
          <ac:cxnSpMkLst>
            <pc:docMk/>
            <pc:sldMk cId="1826539353" sldId="363"/>
            <ac:cxnSpMk id="186" creationId="{6029A7A9-82CB-401E-9B62-2DFD49B913D7}"/>
          </ac:cxnSpMkLst>
        </pc:cxnChg>
        <pc:cxnChg chg="add del mod">
          <ac:chgData name="Sepulveda, Adam J" userId="c521fdd4-138a-48a4-8f72-d07d14a7ba1b" providerId="ADAL" clId="{8F24EF47-06E5-4DF9-95F2-53B94F8928DB}" dt="2021-04-14T17:06:09.170" v="4341"/>
          <ac:cxnSpMkLst>
            <pc:docMk/>
            <pc:sldMk cId="1826539353" sldId="363"/>
            <ac:cxnSpMk id="187" creationId="{1DA36A14-6B61-49CC-843F-5A567202C70C}"/>
          </ac:cxnSpMkLst>
        </pc:cxnChg>
        <pc:cxnChg chg="add del mod">
          <ac:chgData name="Sepulveda, Adam J" userId="c521fdd4-138a-48a4-8f72-d07d14a7ba1b" providerId="ADAL" clId="{8F24EF47-06E5-4DF9-95F2-53B94F8928DB}" dt="2021-04-14T17:06:09.170" v="4341"/>
          <ac:cxnSpMkLst>
            <pc:docMk/>
            <pc:sldMk cId="1826539353" sldId="363"/>
            <ac:cxnSpMk id="190" creationId="{C2699BEC-0005-4DB8-B517-2BC9AB477AFB}"/>
          </ac:cxnSpMkLst>
        </pc:cxnChg>
        <pc:cxnChg chg="add del mod">
          <ac:chgData name="Sepulveda, Adam J" userId="c521fdd4-138a-48a4-8f72-d07d14a7ba1b" providerId="ADAL" clId="{8F24EF47-06E5-4DF9-95F2-53B94F8928DB}" dt="2021-04-14T17:06:09.170" v="4341"/>
          <ac:cxnSpMkLst>
            <pc:docMk/>
            <pc:sldMk cId="1826539353" sldId="363"/>
            <ac:cxnSpMk id="193" creationId="{F6960477-B6C1-4780-BD9E-576AF8C5DF4B}"/>
          </ac:cxnSpMkLst>
        </pc:cxnChg>
        <pc:cxnChg chg="add del mod">
          <ac:chgData name="Sepulveda, Adam J" userId="c521fdd4-138a-48a4-8f72-d07d14a7ba1b" providerId="ADAL" clId="{8F24EF47-06E5-4DF9-95F2-53B94F8928DB}" dt="2021-04-14T17:06:09.170" v="4341"/>
          <ac:cxnSpMkLst>
            <pc:docMk/>
            <pc:sldMk cId="1826539353" sldId="363"/>
            <ac:cxnSpMk id="197" creationId="{70F6CAE4-5DC7-49F4-A3D0-89DD039E74D4}"/>
          </ac:cxnSpMkLst>
        </pc:cxnChg>
        <pc:cxnChg chg="add del mod">
          <ac:chgData name="Sepulveda, Adam J" userId="c521fdd4-138a-48a4-8f72-d07d14a7ba1b" providerId="ADAL" clId="{8F24EF47-06E5-4DF9-95F2-53B94F8928DB}" dt="2021-04-14T17:06:09.170" v="4341"/>
          <ac:cxnSpMkLst>
            <pc:docMk/>
            <pc:sldMk cId="1826539353" sldId="363"/>
            <ac:cxnSpMk id="200" creationId="{C9F4E5BA-0A92-4644-AB89-EC6795B78FA6}"/>
          </ac:cxnSpMkLst>
        </pc:cxnChg>
        <pc:cxnChg chg="add del mod">
          <ac:chgData name="Sepulveda, Adam J" userId="c521fdd4-138a-48a4-8f72-d07d14a7ba1b" providerId="ADAL" clId="{8F24EF47-06E5-4DF9-95F2-53B94F8928DB}" dt="2021-04-14T17:06:09.170" v="4341"/>
          <ac:cxnSpMkLst>
            <pc:docMk/>
            <pc:sldMk cId="1826539353" sldId="363"/>
            <ac:cxnSpMk id="204" creationId="{BBC25C02-2F07-4EC2-B213-F775E17103B0}"/>
          </ac:cxnSpMkLst>
        </pc:cxnChg>
        <pc:cxnChg chg="add del mod">
          <ac:chgData name="Sepulveda, Adam J" userId="c521fdd4-138a-48a4-8f72-d07d14a7ba1b" providerId="ADAL" clId="{8F24EF47-06E5-4DF9-95F2-53B94F8928DB}" dt="2021-04-14T17:06:09.170" v="4341"/>
          <ac:cxnSpMkLst>
            <pc:docMk/>
            <pc:sldMk cId="1826539353" sldId="363"/>
            <ac:cxnSpMk id="207" creationId="{D4A312C0-CEE7-4944-ADD7-481DD5981C4E}"/>
          </ac:cxnSpMkLst>
        </pc:cxnChg>
        <pc:cxnChg chg="add del mod">
          <ac:chgData name="Sepulveda, Adam J" userId="c521fdd4-138a-48a4-8f72-d07d14a7ba1b" providerId="ADAL" clId="{8F24EF47-06E5-4DF9-95F2-53B94F8928DB}" dt="2021-04-14T17:06:09.170" v="4341"/>
          <ac:cxnSpMkLst>
            <pc:docMk/>
            <pc:sldMk cId="1826539353" sldId="363"/>
            <ac:cxnSpMk id="211" creationId="{FC270324-946B-4346-B114-3310B14ADD23}"/>
          </ac:cxnSpMkLst>
        </pc:cxnChg>
        <pc:cxnChg chg="add del mod">
          <ac:chgData name="Sepulveda, Adam J" userId="c521fdd4-138a-48a4-8f72-d07d14a7ba1b" providerId="ADAL" clId="{8F24EF47-06E5-4DF9-95F2-53B94F8928DB}" dt="2021-04-14T17:06:09.170" v="4341"/>
          <ac:cxnSpMkLst>
            <pc:docMk/>
            <pc:sldMk cId="1826539353" sldId="363"/>
            <ac:cxnSpMk id="214" creationId="{1BAAA386-1001-45A1-9A83-7B7E13D812F3}"/>
          </ac:cxnSpMkLst>
        </pc:cxnChg>
        <pc:cxnChg chg="add del mod">
          <ac:chgData name="Sepulveda, Adam J" userId="c521fdd4-138a-48a4-8f72-d07d14a7ba1b" providerId="ADAL" clId="{8F24EF47-06E5-4DF9-95F2-53B94F8928DB}" dt="2021-04-14T17:06:09.170" v="4341"/>
          <ac:cxnSpMkLst>
            <pc:docMk/>
            <pc:sldMk cId="1826539353" sldId="363"/>
            <ac:cxnSpMk id="218" creationId="{3CDFD3D9-24FC-43AC-B80C-B582D1DCF447}"/>
          </ac:cxnSpMkLst>
        </pc:cxnChg>
        <pc:cxnChg chg="add del mod">
          <ac:chgData name="Sepulveda, Adam J" userId="c521fdd4-138a-48a4-8f72-d07d14a7ba1b" providerId="ADAL" clId="{8F24EF47-06E5-4DF9-95F2-53B94F8928DB}" dt="2021-04-14T17:06:09.170" v="4341"/>
          <ac:cxnSpMkLst>
            <pc:docMk/>
            <pc:sldMk cId="1826539353" sldId="363"/>
            <ac:cxnSpMk id="221" creationId="{D4AD253B-112A-4F4F-BF02-226D24700BBF}"/>
          </ac:cxnSpMkLst>
        </pc:cxnChg>
        <pc:cxnChg chg="add del mod">
          <ac:chgData name="Sepulveda, Adam J" userId="c521fdd4-138a-48a4-8f72-d07d14a7ba1b" providerId="ADAL" clId="{8F24EF47-06E5-4DF9-95F2-53B94F8928DB}" dt="2021-04-14T17:06:09.170" v="4341"/>
          <ac:cxnSpMkLst>
            <pc:docMk/>
            <pc:sldMk cId="1826539353" sldId="363"/>
            <ac:cxnSpMk id="225" creationId="{B5A1D800-D937-454A-9518-AB41B545BE2B}"/>
          </ac:cxnSpMkLst>
        </pc:cxnChg>
        <pc:cxnChg chg="add del mod">
          <ac:chgData name="Sepulveda, Adam J" userId="c521fdd4-138a-48a4-8f72-d07d14a7ba1b" providerId="ADAL" clId="{8F24EF47-06E5-4DF9-95F2-53B94F8928DB}" dt="2021-04-14T17:06:09.170" v="4341"/>
          <ac:cxnSpMkLst>
            <pc:docMk/>
            <pc:sldMk cId="1826539353" sldId="363"/>
            <ac:cxnSpMk id="228" creationId="{43B8606F-79AA-4BCE-BF00-FE6C90C28DF6}"/>
          </ac:cxnSpMkLst>
        </pc:cxnChg>
      </pc:sldChg>
      <pc:sldChg chg="addSp delSp modSp new mod">
        <pc:chgData name="Sepulveda, Adam J" userId="c521fdd4-138a-48a4-8f72-d07d14a7ba1b" providerId="ADAL" clId="{8F24EF47-06E5-4DF9-95F2-53B94F8928DB}" dt="2021-04-19T14:51:14.098" v="7622" actId="1036"/>
        <pc:sldMkLst>
          <pc:docMk/>
          <pc:sldMk cId="4077948723" sldId="364"/>
        </pc:sldMkLst>
        <pc:spChg chg="add del mod">
          <ac:chgData name="Sepulveda, Adam J" userId="c521fdd4-138a-48a4-8f72-d07d14a7ba1b" providerId="ADAL" clId="{8F24EF47-06E5-4DF9-95F2-53B94F8928DB}" dt="2021-04-14T17:32:29.162" v="5689"/>
          <ac:spMkLst>
            <pc:docMk/>
            <pc:sldMk cId="4077948723" sldId="364"/>
            <ac:spMk id="3" creationId="{C0959BEE-7311-45E4-B248-DC4F5632FF98}"/>
          </ac:spMkLst>
        </pc:spChg>
        <pc:spChg chg="add del mod">
          <ac:chgData name="Sepulveda, Adam J" userId="c521fdd4-138a-48a4-8f72-d07d14a7ba1b" providerId="ADAL" clId="{8F24EF47-06E5-4DF9-95F2-53B94F8928DB}" dt="2021-04-14T17:32:29.162" v="5689"/>
          <ac:spMkLst>
            <pc:docMk/>
            <pc:sldMk cId="4077948723" sldId="364"/>
            <ac:spMk id="5" creationId="{8A88DA8B-D7FC-43B8-A2AA-272AAE7A3A7D}"/>
          </ac:spMkLst>
        </pc:spChg>
        <pc:spChg chg="add del mod">
          <ac:chgData name="Sepulveda, Adam J" userId="c521fdd4-138a-48a4-8f72-d07d14a7ba1b" providerId="ADAL" clId="{8F24EF47-06E5-4DF9-95F2-53B94F8928DB}" dt="2021-04-14T17:32:29.162" v="5689"/>
          <ac:spMkLst>
            <pc:docMk/>
            <pc:sldMk cId="4077948723" sldId="364"/>
            <ac:spMk id="7" creationId="{19148A25-3499-4220-962F-53789FDF3ECE}"/>
          </ac:spMkLst>
        </pc:spChg>
        <pc:spChg chg="add del mod">
          <ac:chgData name="Sepulveda, Adam J" userId="c521fdd4-138a-48a4-8f72-d07d14a7ba1b" providerId="ADAL" clId="{8F24EF47-06E5-4DF9-95F2-53B94F8928DB}" dt="2021-04-14T17:32:29.162" v="5689"/>
          <ac:spMkLst>
            <pc:docMk/>
            <pc:sldMk cId="4077948723" sldId="364"/>
            <ac:spMk id="9" creationId="{546E67F4-62C0-4941-AA14-09984ACE8019}"/>
          </ac:spMkLst>
        </pc:spChg>
        <pc:spChg chg="add del mod">
          <ac:chgData name="Sepulveda, Adam J" userId="c521fdd4-138a-48a4-8f72-d07d14a7ba1b" providerId="ADAL" clId="{8F24EF47-06E5-4DF9-95F2-53B94F8928DB}" dt="2021-04-14T17:32:29.162" v="5689"/>
          <ac:spMkLst>
            <pc:docMk/>
            <pc:sldMk cId="4077948723" sldId="364"/>
            <ac:spMk id="11" creationId="{E3E50C30-F60F-4D83-8E45-3308B181286E}"/>
          </ac:spMkLst>
        </pc:spChg>
        <pc:spChg chg="add mod">
          <ac:chgData name="Sepulveda, Adam J" userId="c521fdd4-138a-48a4-8f72-d07d14a7ba1b" providerId="ADAL" clId="{8F24EF47-06E5-4DF9-95F2-53B94F8928DB}" dt="2021-04-14T19:11:29.389" v="6395" actId="20577"/>
          <ac:spMkLst>
            <pc:docMk/>
            <pc:sldMk cId="4077948723" sldId="364"/>
            <ac:spMk id="15" creationId="{FB9BBD7D-7A69-4864-BAF2-1DB7A9258064}"/>
          </ac:spMkLst>
        </pc:spChg>
        <pc:spChg chg="add mod">
          <ac:chgData name="Sepulveda, Adam J" userId="c521fdd4-138a-48a4-8f72-d07d14a7ba1b" providerId="ADAL" clId="{8F24EF47-06E5-4DF9-95F2-53B94F8928DB}" dt="2021-04-19T14:51:14.098" v="7622" actId="1036"/>
          <ac:spMkLst>
            <pc:docMk/>
            <pc:sldMk cId="4077948723" sldId="364"/>
            <ac:spMk id="17" creationId="{7A74AD4F-ED6D-4E91-9F35-22BE8E9052C0}"/>
          </ac:spMkLst>
        </pc:spChg>
        <pc:picChg chg="add mod">
          <ac:chgData name="Sepulveda, Adam J" userId="c521fdd4-138a-48a4-8f72-d07d14a7ba1b" providerId="ADAL" clId="{8F24EF47-06E5-4DF9-95F2-53B94F8928DB}" dt="2021-04-14T19:09:19.407" v="6305" actId="1036"/>
          <ac:picMkLst>
            <pc:docMk/>
            <pc:sldMk cId="4077948723" sldId="364"/>
            <ac:picMk id="2" creationId="{DE521B45-8D45-45A6-B1B9-9A7F2643DBB8}"/>
          </ac:picMkLst>
        </pc:picChg>
        <pc:picChg chg="add del mod">
          <ac:chgData name="Sepulveda, Adam J" userId="c521fdd4-138a-48a4-8f72-d07d14a7ba1b" providerId="ADAL" clId="{8F24EF47-06E5-4DF9-95F2-53B94F8928DB}" dt="2021-04-14T17:32:29.162" v="5689"/>
          <ac:picMkLst>
            <pc:docMk/>
            <pc:sldMk cId="4077948723" sldId="364"/>
            <ac:picMk id="2" creationId="{EAF955F2-CAAC-42DE-B314-60815870F130}"/>
          </ac:picMkLst>
        </pc:picChg>
        <pc:picChg chg="add mod">
          <ac:chgData name="Sepulveda, Adam J" userId="c521fdd4-138a-48a4-8f72-d07d14a7ba1b" providerId="ADAL" clId="{8F24EF47-06E5-4DF9-95F2-53B94F8928DB}" dt="2021-04-14T18:59:21.472" v="6000" actId="1076"/>
          <ac:picMkLst>
            <pc:docMk/>
            <pc:sldMk cId="4077948723" sldId="364"/>
            <ac:picMk id="6" creationId="{310EF9CC-FFCA-481F-83BE-A7AEA391A813}"/>
          </ac:picMkLst>
        </pc:picChg>
        <pc:picChg chg="add del mod modCrop">
          <ac:chgData name="Sepulveda, Adam J" userId="c521fdd4-138a-48a4-8f72-d07d14a7ba1b" providerId="ADAL" clId="{8F24EF47-06E5-4DF9-95F2-53B94F8928DB}" dt="2021-04-14T19:07:06.196" v="6055" actId="478"/>
          <ac:picMkLst>
            <pc:docMk/>
            <pc:sldMk cId="4077948723" sldId="364"/>
            <ac:picMk id="7" creationId="{DAC0CF89-A5F2-47CE-B454-3F64F29CD7E9}"/>
          </ac:picMkLst>
        </pc:picChg>
        <pc:picChg chg="add mod">
          <ac:chgData name="Sepulveda, Adam J" userId="c521fdd4-138a-48a4-8f72-d07d14a7ba1b" providerId="ADAL" clId="{8F24EF47-06E5-4DF9-95F2-53B94F8928DB}" dt="2021-04-14T19:09:22.515" v="6315" actId="1036"/>
          <ac:picMkLst>
            <pc:docMk/>
            <pc:sldMk cId="4077948723" sldId="364"/>
            <ac:picMk id="14" creationId="{BEA2412E-C045-4009-A641-5EBA3CC9CA29}"/>
          </ac:picMkLst>
        </pc:picChg>
        <pc:picChg chg="add del mod modCrop">
          <ac:chgData name="Sepulveda, Adam J" userId="c521fdd4-138a-48a4-8f72-d07d14a7ba1b" providerId="ADAL" clId="{8F24EF47-06E5-4DF9-95F2-53B94F8928DB}" dt="2021-04-14T19:07:04.282" v="6054" actId="478"/>
          <ac:picMkLst>
            <pc:docMk/>
            <pc:sldMk cId="4077948723" sldId="364"/>
            <ac:picMk id="16" creationId="{AD34B9B6-3184-456C-8FB8-4EBA0F1EFE10}"/>
          </ac:picMkLst>
        </pc:picChg>
        <pc:cxnChg chg="add del mod">
          <ac:chgData name="Sepulveda, Adam J" userId="c521fdd4-138a-48a4-8f72-d07d14a7ba1b" providerId="ADAL" clId="{8F24EF47-06E5-4DF9-95F2-53B94F8928DB}" dt="2021-04-14T17:32:29.162" v="5689"/>
          <ac:cxnSpMkLst>
            <pc:docMk/>
            <pc:sldMk cId="4077948723" sldId="364"/>
            <ac:cxnSpMk id="4" creationId="{7D340F0E-1C22-404F-BACB-4B2E485E1850}"/>
          </ac:cxnSpMkLst>
        </pc:cxnChg>
        <pc:cxnChg chg="add del mod">
          <ac:chgData name="Sepulveda, Adam J" userId="c521fdd4-138a-48a4-8f72-d07d14a7ba1b" providerId="ADAL" clId="{8F24EF47-06E5-4DF9-95F2-53B94F8928DB}" dt="2021-04-14T17:32:29.162" v="5689"/>
          <ac:cxnSpMkLst>
            <pc:docMk/>
            <pc:sldMk cId="4077948723" sldId="364"/>
            <ac:cxnSpMk id="6" creationId="{50A74EA9-18CC-4D5A-966A-DB0D4CB08E5F}"/>
          </ac:cxnSpMkLst>
        </pc:cxnChg>
        <pc:cxnChg chg="add del mod">
          <ac:chgData name="Sepulveda, Adam J" userId="c521fdd4-138a-48a4-8f72-d07d14a7ba1b" providerId="ADAL" clId="{8F24EF47-06E5-4DF9-95F2-53B94F8928DB}" dt="2021-04-14T17:32:29.162" v="5689"/>
          <ac:cxnSpMkLst>
            <pc:docMk/>
            <pc:sldMk cId="4077948723" sldId="364"/>
            <ac:cxnSpMk id="8" creationId="{29CDCC33-052F-4EFD-80D8-A16BC489D614}"/>
          </ac:cxnSpMkLst>
        </pc:cxnChg>
        <pc:cxnChg chg="add del mod">
          <ac:chgData name="Sepulveda, Adam J" userId="c521fdd4-138a-48a4-8f72-d07d14a7ba1b" providerId="ADAL" clId="{8F24EF47-06E5-4DF9-95F2-53B94F8928DB}" dt="2021-04-14T17:32:29.162" v="5689"/>
          <ac:cxnSpMkLst>
            <pc:docMk/>
            <pc:sldMk cId="4077948723" sldId="364"/>
            <ac:cxnSpMk id="10" creationId="{22A9D4E1-DAB7-4469-999F-CD93AA8DED14}"/>
          </ac:cxnSpMkLst>
        </pc:cxnChg>
        <pc:cxnChg chg="add del mod">
          <ac:chgData name="Sepulveda, Adam J" userId="c521fdd4-138a-48a4-8f72-d07d14a7ba1b" providerId="ADAL" clId="{8F24EF47-06E5-4DF9-95F2-53B94F8928DB}" dt="2021-04-14T17:32:29.162" v="5689"/>
          <ac:cxnSpMkLst>
            <pc:docMk/>
            <pc:sldMk cId="4077948723" sldId="364"/>
            <ac:cxnSpMk id="12" creationId="{200CE62B-4BFF-43C5-83E6-51EFB5698243}"/>
          </ac:cxnSpMkLst>
        </pc:cxnChg>
        <pc:cxnChg chg="add del mod">
          <ac:chgData name="Sepulveda, Adam J" userId="c521fdd4-138a-48a4-8f72-d07d14a7ba1b" providerId="ADAL" clId="{8F24EF47-06E5-4DF9-95F2-53B94F8928DB}" dt="2021-04-14T17:32:29.162" v="5689"/>
          <ac:cxnSpMkLst>
            <pc:docMk/>
            <pc:sldMk cId="4077948723" sldId="364"/>
            <ac:cxnSpMk id="13" creationId="{90C1E083-0759-408C-A6DD-90FBE0F7410E}"/>
          </ac:cxnSpMkLst>
        </pc:cxnChg>
      </pc:sldChg>
      <pc:sldChg chg="addSp delSp modSp new mod">
        <pc:chgData name="Sepulveda, Adam J" userId="c521fdd4-138a-48a4-8f72-d07d14a7ba1b" providerId="ADAL" clId="{8F24EF47-06E5-4DF9-95F2-53B94F8928DB}" dt="2021-04-19T16:51:33.123" v="8526" actId="20577"/>
        <pc:sldMkLst>
          <pc:docMk/>
          <pc:sldMk cId="3177735374" sldId="365"/>
        </pc:sldMkLst>
        <pc:spChg chg="mod">
          <ac:chgData name="Sepulveda, Adam J" userId="c521fdd4-138a-48a4-8f72-d07d14a7ba1b" providerId="ADAL" clId="{8F24EF47-06E5-4DF9-95F2-53B94F8928DB}" dt="2021-04-14T19:21:56.615" v="6807" actId="20577"/>
          <ac:spMkLst>
            <pc:docMk/>
            <pc:sldMk cId="3177735374" sldId="365"/>
            <ac:spMk id="2" creationId="{57AB856C-15F7-4B60-A2D4-869846C637F8}"/>
          </ac:spMkLst>
        </pc:spChg>
        <pc:spChg chg="mod">
          <ac:chgData name="Sepulveda, Adam J" userId="c521fdd4-138a-48a4-8f72-d07d14a7ba1b" providerId="ADAL" clId="{8F24EF47-06E5-4DF9-95F2-53B94F8928DB}" dt="2021-04-19T16:51:33.123" v="8526" actId="20577"/>
          <ac:spMkLst>
            <pc:docMk/>
            <pc:sldMk cId="3177735374" sldId="365"/>
            <ac:spMk id="3" creationId="{2727BFB5-4F00-4D20-91C6-ED54BF6F290F}"/>
          </ac:spMkLst>
        </pc:spChg>
        <pc:spChg chg="add del mod">
          <ac:chgData name="Sepulveda, Adam J" userId="c521fdd4-138a-48a4-8f72-d07d14a7ba1b" providerId="ADAL" clId="{8F24EF47-06E5-4DF9-95F2-53B94F8928DB}" dt="2021-04-19T16:51:22.679" v="8518" actId="478"/>
          <ac:spMkLst>
            <pc:docMk/>
            <pc:sldMk cId="3177735374" sldId="365"/>
            <ac:spMk id="8" creationId="{46AC1EB3-113C-4334-9981-B83F77A80BC5}"/>
          </ac:spMkLst>
        </pc:spChg>
        <pc:graphicFrameChg chg="add mod modGraphic">
          <ac:chgData name="Sepulveda, Adam J" userId="c521fdd4-138a-48a4-8f72-d07d14a7ba1b" providerId="ADAL" clId="{8F24EF47-06E5-4DF9-95F2-53B94F8928DB}" dt="2021-04-19T16:50:47.006" v="8515" actId="14100"/>
          <ac:graphicFrameMkLst>
            <pc:docMk/>
            <pc:sldMk cId="3177735374" sldId="365"/>
            <ac:graphicFrameMk id="5" creationId="{9EC486EB-E39F-4CAA-B28C-85D06F888F7C}"/>
          </ac:graphicFrameMkLst>
        </pc:graphicFrameChg>
        <pc:picChg chg="add mod">
          <ac:chgData name="Sepulveda, Adam J" userId="c521fdd4-138a-48a4-8f72-d07d14a7ba1b" providerId="ADAL" clId="{8F24EF47-06E5-4DF9-95F2-53B94F8928DB}" dt="2021-04-19T16:12:55.994" v="7821" actId="1035"/>
          <ac:picMkLst>
            <pc:docMk/>
            <pc:sldMk cId="3177735374" sldId="365"/>
            <ac:picMk id="4" creationId="{829E501B-ECD5-410D-94DE-C7B9BA0DDA7E}"/>
          </ac:picMkLst>
        </pc:picChg>
        <pc:picChg chg="add mod">
          <ac:chgData name="Sepulveda, Adam J" userId="c521fdd4-138a-48a4-8f72-d07d14a7ba1b" providerId="ADAL" clId="{8F24EF47-06E5-4DF9-95F2-53B94F8928DB}" dt="2021-04-19T16:14:48.359" v="7831"/>
          <ac:picMkLst>
            <pc:docMk/>
            <pc:sldMk cId="3177735374" sldId="365"/>
            <ac:picMk id="6" creationId="{FFFEB8C4-37E4-42D5-90C2-5A8F43D6535B}"/>
          </ac:picMkLst>
        </pc:picChg>
        <pc:picChg chg="add mod">
          <ac:chgData name="Sepulveda, Adam J" userId="c521fdd4-138a-48a4-8f72-d07d14a7ba1b" providerId="ADAL" clId="{8F24EF47-06E5-4DF9-95F2-53B94F8928DB}" dt="2021-04-19T16:50:44.125" v="8514" actId="1076"/>
          <ac:picMkLst>
            <pc:docMk/>
            <pc:sldMk cId="3177735374" sldId="365"/>
            <ac:picMk id="7" creationId="{53C119B5-3ECA-452F-A942-6175BB7421A0}"/>
          </ac:picMkLst>
        </pc:picChg>
      </pc:sldChg>
      <pc:sldChg chg="modSp new mod">
        <pc:chgData name="Sepulveda, Adam J" userId="c521fdd4-138a-48a4-8f72-d07d14a7ba1b" providerId="ADAL" clId="{8F24EF47-06E5-4DF9-95F2-53B94F8928DB}" dt="2021-04-19T16:59:40.579" v="8940" actId="20577"/>
        <pc:sldMkLst>
          <pc:docMk/>
          <pc:sldMk cId="1385254014" sldId="366"/>
        </pc:sldMkLst>
        <pc:spChg chg="mod">
          <ac:chgData name="Sepulveda, Adam J" userId="c521fdd4-138a-48a4-8f72-d07d14a7ba1b" providerId="ADAL" clId="{8F24EF47-06E5-4DF9-95F2-53B94F8928DB}" dt="2021-04-19T14:21:47.968" v="7026" actId="20577"/>
          <ac:spMkLst>
            <pc:docMk/>
            <pc:sldMk cId="1385254014" sldId="366"/>
            <ac:spMk id="2" creationId="{8EF8048F-EBD5-4841-A05B-0981CA7F8070}"/>
          </ac:spMkLst>
        </pc:spChg>
        <pc:spChg chg="mod">
          <ac:chgData name="Sepulveda, Adam J" userId="c521fdd4-138a-48a4-8f72-d07d14a7ba1b" providerId="ADAL" clId="{8F24EF47-06E5-4DF9-95F2-53B94F8928DB}" dt="2021-04-19T16:59:40.579" v="8940" actId="20577"/>
          <ac:spMkLst>
            <pc:docMk/>
            <pc:sldMk cId="1385254014" sldId="366"/>
            <ac:spMk id="3" creationId="{067F881A-95ED-4863-A065-73821A0293BE}"/>
          </ac:spMkLst>
        </pc:spChg>
      </pc:sldChg>
      <pc:sldChg chg="modSp new mod">
        <pc:chgData name="Sepulveda, Adam J" userId="c521fdd4-138a-48a4-8f72-d07d14a7ba1b" providerId="ADAL" clId="{8F24EF47-06E5-4DF9-95F2-53B94F8928DB}" dt="2021-04-19T16:52:07.336" v="8566" actId="15"/>
        <pc:sldMkLst>
          <pc:docMk/>
          <pc:sldMk cId="4049316335" sldId="367"/>
        </pc:sldMkLst>
        <pc:spChg chg="mod">
          <ac:chgData name="Sepulveda, Adam J" userId="c521fdd4-138a-48a4-8f72-d07d14a7ba1b" providerId="ADAL" clId="{8F24EF47-06E5-4DF9-95F2-53B94F8928DB}" dt="2021-04-19T16:19:59.223" v="7838" actId="20577"/>
          <ac:spMkLst>
            <pc:docMk/>
            <pc:sldMk cId="4049316335" sldId="367"/>
            <ac:spMk id="2" creationId="{04FB2A87-D03F-4B5F-ABA7-76B718F21EB1}"/>
          </ac:spMkLst>
        </pc:spChg>
        <pc:spChg chg="mod">
          <ac:chgData name="Sepulveda, Adam J" userId="c521fdd4-138a-48a4-8f72-d07d14a7ba1b" providerId="ADAL" clId="{8F24EF47-06E5-4DF9-95F2-53B94F8928DB}" dt="2021-04-19T16:52:07.336" v="8566" actId="15"/>
          <ac:spMkLst>
            <pc:docMk/>
            <pc:sldMk cId="4049316335" sldId="367"/>
            <ac:spMk id="3" creationId="{E8535F39-D73D-4A48-B064-3264CB96BA54}"/>
          </ac:spMkLst>
        </pc:spChg>
      </pc:sldChg>
      <pc:sldChg chg="addSp delSp modSp new mod">
        <pc:chgData name="Sepulveda, Adam J" userId="c521fdd4-138a-48a4-8f72-d07d14a7ba1b" providerId="ADAL" clId="{8F24EF47-06E5-4DF9-95F2-53B94F8928DB}" dt="2021-04-19T16:52:50.634" v="8600" actId="20577"/>
        <pc:sldMkLst>
          <pc:docMk/>
          <pc:sldMk cId="2726351333" sldId="368"/>
        </pc:sldMkLst>
        <pc:spChg chg="mod">
          <ac:chgData name="Sepulveda, Adam J" userId="c521fdd4-138a-48a4-8f72-d07d14a7ba1b" providerId="ADAL" clId="{8F24EF47-06E5-4DF9-95F2-53B94F8928DB}" dt="2021-04-19T16:52:50.634" v="8600" actId="20577"/>
          <ac:spMkLst>
            <pc:docMk/>
            <pc:sldMk cId="2726351333" sldId="368"/>
            <ac:spMk id="2" creationId="{283D1C59-B34B-4010-A2EF-A2586D6C3398}"/>
          </ac:spMkLst>
        </pc:spChg>
        <pc:spChg chg="add del mod">
          <ac:chgData name="Sepulveda, Adam J" userId="c521fdd4-138a-48a4-8f72-d07d14a7ba1b" providerId="ADAL" clId="{8F24EF47-06E5-4DF9-95F2-53B94F8928DB}" dt="2021-04-19T16:25:36.137" v="7910" actId="478"/>
          <ac:spMkLst>
            <pc:docMk/>
            <pc:sldMk cId="2726351333" sldId="368"/>
            <ac:spMk id="3" creationId="{8BF93C5A-5EC3-4D19-8F58-998FE13DB143}"/>
          </ac:spMkLst>
        </pc:spChg>
        <pc:spChg chg="add del mod">
          <ac:chgData name="Sepulveda, Adam J" userId="c521fdd4-138a-48a4-8f72-d07d14a7ba1b" providerId="ADAL" clId="{8F24EF47-06E5-4DF9-95F2-53B94F8928DB}" dt="2021-04-19T16:25:33.430" v="7909"/>
          <ac:spMkLst>
            <pc:docMk/>
            <pc:sldMk cId="2726351333" sldId="368"/>
            <ac:spMk id="4" creationId="{68CBDE0F-FA66-452B-9FAA-C5CB67B233F5}"/>
          </ac:spMkLst>
        </pc:spChg>
        <pc:spChg chg="add del mod">
          <ac:chgData name="Sepulveda, Adam J" userId="c521fdd4-138a-48a4-8f72-d07d14a7ba1b" providerId="ADAL" clId="{8F24EF47-06E5-4DF9-95F2-53B94F8928DB}" dt="2021-04-19T16:26:09.610" v="7915" actId="21"/>
          <ac:spMkLst>
            <pc:docMk/>
            <pc:sldMk cId="2726351333" sldId="368"/>
            <ac:spMk id="5" creationId="{2171808F-2C4C-4BC9-8872-931ABC8298BE}"/>
          </ac:spMkLst>
        </pc:spChg>
        <pc:spChg chg="add del mod">
          <ac:chgData name="Sepulveda, Adam J" userId="c521fdd4-138a-48a4-8f72-d07d14a7ba1b" providerId="ADAL" clId="{8F24EF47-06E5-4DF9-95F2-53B94F8928DB}" dt="2021-04-19T16:26:09.610" v="7915" actId="21"/>
          <ac:spMkLst>
            <pc:docMk/>
            <pc:sldMk cId="2726351333" sldId="368"/>
            <ac:spMk id="6" creationId="{31FE4897-DBF7-47A1-B096-D2631E007B96}"/>
          </ac:spMkLst>
        </pc:spChg>
        <pc:spChg chg="add del mod">
          <ac:chgData name="Sepulveda, Adam J" userId="c521fdd4-138a-48a4-8f72-d07d14a7ba1b" providerId="ADAL" clId="{8F24EF47-06E5-4DF9-95F2-53B94F8928DB}" dt="2021-04-19T16:26:09.610" v="7915" actId="21"/>
          <ac:spMkLst>
            <pc:docMk/>
            <pc:sldMk cId="2726351333" sldId="368"/>
            <ac:spMk id="7" creationId="{38F27B9F-EBF0-42DE-A0D2-C983821F8F05}"/>
          </ac:spMkLst>
        </pc:spChg>
        <pc:spChg chg="add del mod">
          <ac:chgData name="Sepulveda, Adam J" userId="c521fdd4-138a-48a4-8f72-d07d14a7ba1b" providerId="ADAL" clId="{8F24EF47-06E5-4DF9-95F2-53B94F8928DB}" dt="2021-04-19T16:26:09.610" v="7915" actId="21"/>
          <ac:spMkLst>
            <pc:docMk/>
            <pc:sldMk cId="2726351333" sldId="368"/>
            <ac:spMk id="10" creationId="{4063D6A6-6EEB-4D81-83DA-71749F7FE587}"/>
          </ac:spMkLst>
        </pc:spChg>
        <pc:spChg chg="add del mod">
          <ac:chgData name="Sepulveda, Adam J" userId="c521fdd4-138a-48a4-8f72-d07d14a7ba1b" providerId="ADAL" clId="{8F24EF47-06E5-4DF9-95F2-53B94F8928DB}" dt="2021-04-19T16:26:09.610" v="7915" actId="21"/>
          <ac:spMkLst>
            <pc:docMk/>
            <pc:sldMk cId="2726351333" sldId="368"/>
            <ac:spMk id="13" creationId="{074F3D18-F624-4365-99DB-BB9F8B64F4E4}"/>
          </ac:spMkLst>
        </pc:spChg>
        <pc:spChg chg="add del mod">
          <ac:chgData name="Sepulveda, Adam J" userId="c521fdd4-138a-48a4-8f72-d07d14a7ba1b" providerId="ADAL" clId="{8F24EF47-06E5-4DF9-95F2-53B94F8928DB}" dt="2021-04-19T16:26:09.610" v="7915" actId="21"/>
          <ac:spMkLst>
            <pc:docMk/>
            <pc:sldMk cId="2726351333" sldId="368"/>
            <ac:spMk id="15" creationId="{7742E77B-16D0-40AE-ACA4-A4A122D7CCF9}"/>
          </ac:spMkLst>
        </pc:spChg>
        <pc:spChg chg="add del mod">
          <ac:chgData name="Sepulveda, Adam J" userId="c521fdd4-138a-48a4-8f72-d07d14a7ba1b" providerId="ADAL" clId="{8F24EF47-06E5-4DF9-95F2-53B94F8928DB}" dt="2021-04-19T16:26:09.610" v="7915" actId="21"/>
          <ac:spMkLst>
            <pc:docMk/>
            <pc:sldMk cId="2726351333" sldId="368"/>
            <ac:spMk id="17" creationId="{9A629A14-3BCD-4497-BE45-DC0141840D63}"/>
          </ac:spMkLst>
        </pc:spChg>
        <pc:spChg chg="add del mod">
          <ac:chgData name="Sepulveda, Adam J" userId="c521fdd4-138a-48a4-8f72-d07d14a7ba1b" providerId="ADAL" clId="{8F24EF47-06E5-4DF9-95F2-53B94F8928DB}" dt="2021-04-19T16:26:09.610" v="7915" actId="21"/>
          <ac:spMkLst>
            <pc:docMk/>
            <pc:sldMk cId="2726351333" sldId="368"/>
            <ac:spMk id="18" creationId="{1C2A2F12-927C-46C7-9DDB-8B9CDF1B0302}"/>
          </ac:spMkLst>
        </pc:spChg>
        <pc:spChg chg="add del mod">
          <ac:chgData name="Sepulveda, Adam J" userId="c521fdd4-138a-48a4-8f72-d07d14a7ba1b" providerId="ADAL" clId="{8F24EF47-06E5-4DF9-95F2-53B94F8928DB}" dt="2021-04-19T16:26:09.610" v="7915" actId="21"/>
          <ac:spMkLst>
            <pc:docMk/>
            <pc:sldMk cId="2726351333" sldId="368"/>
            <ac:spMk id="19" creationId="{F7225DB4-1543-49BE-A4C3-B2365ED2AE2C}"/>
          </ac:spMkLst>
        </pc:spChg>
        <pc:spChg chg="add del mod">
          <ac:chgData name="Sepulveda, Adam J" userId="c521fdd4-138a-48a4-8f72-d07d14a7ba1b" providerId="ADAL" clId="{8F24EF47-06E5-4DF9-95F2-53B94F8928DB}" dt="2021-04-19T16:26:09.610" v="7915" actId="21"/>
          <ac:spMkLst>
            <pc:docMk/>
            <pc:sldMk cId="2726351333" sldId="368"/>
            <ac:spMk id="20" creationId="{458423B0-9B3E-40F2-B884-247EAB25A723}"/>
          </ac:spMkLst>
        </pc:spChg>
        <pc:spChg chg="add del mod">
          <ac:chgData name="Sepulveda, Adam J" userId="c521fdd4-138a-48a4-8f72-d07d14a7ba1b" providerId="ADAL" clId="{8F24EF47-06E5-4DF9-95F2-53B94F8928DB}" dt="2021-04-19T16:26:09.610" v="7915" actId="21"/>
          <ac:spMkLst>
            <pc:docMk/>
            <pc:sldMk cId="2726351333" sldId="368"/>
            <ac:spMk id="21" creationId="{7C945D47-EAD7-42DE-A5D3-76EEFA8B37A6}"/>
          </ac:spMkLst>
        </pc:spChg>
        <pc:spChg chg="add del mod">
          <ac:chgData name="Sepulveda, Adam J" userId="c521fdd4-138a-48a4-8f72-d07d14a7ba1b" providerId="ADAL" clId="{8F24EF47-06E5-4DF9-95F2-53B94F8928DB}" dt="2021-04-19T16:26:09.610" v="7915" actId="21"/>
          <ac:spMkLst>
            <pc:docMk/>
            <pc:sldMk cId="2726351333" sldId="368"/>
            <ac:spMk id="22" creationId="{EB88B593-8C33-4FB2-A8BC-B429221F1C8D}"/>
          </ac:spMkLst>
        </pc:spChg>
        <pc:spChg chg="add del mod">
          <ac:chgData name="Sepulveda, Adam J" userId="c521fdd4-138a-48a4-8f72-d07d14a7ba1b" providerId="ADAL" clId="{8F24EF47-06E5-4DF9-95F2-53B94F8928DB}" dt="2021-04-19T16:26:09.610" v="7915" actId="21"/>
          <ac:spMkLst>
            <pc:docMk/>
            <pc:sldMk cId="2726351333" sldId="368"/>
            <ac:spMk id="23" creationId="{DE7A66F1-6AB9-4A65-A7FA-FBB850D430D7}"/>
          </ac:spMkLst>
        </pc:spChg>
        <pc:spChg chg="add del mod">
          <ac:chgData name="Sepulveda, Adam J" userId="c521fdd4-138a-48a4-8f72-d07d14a7ba1b" providerId="ADAL" clId="{8F24EF47-06E5-4DF9-95F2-53B94F8928DB}" dt="2021-04-19T16:26:09.610" v="7915" actId="21"/>
          <ac:spMkLst>
            <pc:docMk/>
            <pc:sldMk cId="2726351333" sldId="368"/>
            <ac:spMk id="24" creationId="{D6477FE1-6ABE-4567-8B32-1BB1C3F03AA3}"/>
          </ac:spMkLst>
        </pc:spChg>
        <pc:spChg chg="add del mod">
          <ac:chgData name="Sepulveda, Adam J" userId="c521fdd4-138a-48a4-8f72-d07d14a7ba1b" providerId="ADAL" clId="{8F24EF47-06E5-4DF9-95F2-53B94F8928DB}" dt="2021-04-19T16:26:09.610" v="7915" actId="21"/>
          <ac:spMkLst>
            <pc:docMk/>
            <pc:sldMk cId="2726351333" sldId="368"/>
            <ac:spMk id="26" creationId="{829C78D7-FC74-4FA2-8AB2-F891B21B70A4}"/>
          </ac:spMkLst>
        </pc:spChg>
        <pc:spChg chg="add del mod">
          <ac:chgData name="Sepulveda, Adam J" userId="c521fdd4-138a-48a4-8f72-d07d14a7ba1b" providerId="ADAL" clId="{8F24EF47-06E5-4DF9-95F2-53B94F8928DB}" dt="2021-04-19T16:26:09.610" v="7915" actId="21"/>
          <ac:spMkLst>
            <pc:docMk/>
            <pc:sldMk cId="2726351333" sldId="368"/>
            <ac:spMk id="28" creationId="{04B91A39-BB76-46BB-9400-C39E8EE39142}"/>
          </ac:spMkLst>
        </pc:spChg>
        <pc:spChg chg="add del mod">
          <ac:chgData name="Sepulveda, Adam J" userId="c521fdd4-138a-48a4-8f72-d07d14a7ba1b" providerId="ADAL" clId="{8F24EF47-06E5-4DF9-95F2-53B94F8928DB}" dt="2021-04-19T16:26:09.610" v="7915" actId="21"/>
          <ac:spMkLst>
            <pc:docMk/>
            <pc:sldMk cId="2726351333" sldId="368"/>
            <ac:spMk id="29" creationId="{C33AC302-D0AC-4E80-9733-E4C80438D316}"/>
          </ac:spMkLst>
        </pc:spChg>
        <pc:spChg chg="add del mod">
          <ac:chgData name="Sepulveda, Adam J" userId="c521fdd4-138a-48a4-8f72-d07d14a7ba1b" providerId="ADAL" clId="{8F24EF47-06E5-4DF9-95F2-53B94F8928DB}" dt="2021-04-19T16:26:09.610" v="7915" actId="21"/>
          <ac:spMkLst>
            <pc:docMk/>
            <pc:sldMk cId="2726351333" sldId="368"/>
            <ac:spMk id="30" creationId="{FB4F0B80-930A-4BD8-AFC7-1E9868B4188D}"/>
          </ac:spMkLst>
        </pc:spChg>
        <pc:spChg chg="add del mod">
          <ac:chgData name="Sepulveda, Adam J" userId="c521fdd4-138a-48a4-8f72-d07d14a7ba1b" providerId="ADAL" clId="{8F24EF47-06E5-4DF9-95F2-53B94F8928DB}" dt="2021-04-19T16:26:09.610" v="7915" actId="21"/>
          <ac:spMkLst>
            <pc:docMk/>
            <pc:sldMk cId="2726351333" sldId="368"/>
            <ac:spMk id="31" creationId="{98C337FF-409A-40FB-9D7C-0F554A6272AC}"/>
          </ac:spMkLst>
        </pc:spChg>
        <pc:spChg chg="add del mod">
          <ac:chgData name="Sepulveda, Adam J" userId="c521fdd4-138a-48a4-8f72-d07d14a7ba1b" providerId="ADAL" clId="{8F24EF47-06E5-4DF9-95F2-53B94F8928DB}" dt="2021-04-19T16:26:09.610" v="7915" actId="21"/>
          <ac:spMkLst>
            <pc:docMk/>
            <pc:sldMk cId="2726351333" sldId="368"/>
            <ac:spMk id="32" creationId="{0199650C-8D7C-460C-BD00-EB67415DEF1B}"/>
          </ac:spMkLst>
        </pc:spChg>
        <pc:spChg chg="add del mod">
          <ac:chgData name="Sepulveda, Adam J" userId="c521fdd4-138a-48a4-8f72-d07d14a7ba1b" providerId="ADAL" clId="{8F24EF47-06E5-4DF9-95F2-53B94F8928DB}" dt="2021-04-19T16:26:09.610" v="7915" actId="21"/>
          <ac:spMkLst>
            <pc:docMk/>
            <pc:sldMk cId="2726351333" sldId="368"/>
            <ac:spMk id="33" creationId="{B150B7DC-7770-481D-AA56-471A338A2DBF}"/>
          </ac:spMkLst>
        </pc:spChg>
        <pc:spChg chg="add del mod">
          <ac:chgData name="Sepulveda, Adam J" userId="c521fdd4-138a-48a4-8f72-d07d14a7ba1b" providerId="ADAL" clId="{8F24EF47-06E5-4DF9-95F2-53B94F8928DB}" dt="2021-04-19T16:26:09.610" v="7915" actId="21"/>
          <ac:spMkLst>
            <pc:docMk/>
            <pc:sldMk cId="2726351333" sldId="368"/>
            <ac:spMk id="35" creationId="{53413C89-99EB-44BA-A435-80C206B21F41}"/>
          </ac:spMkLst>
        </pc:spChg>
        <pc:spChg chg="add del mod">
          <ac:chgData name="Sepulveda, Adam J" userId="c521fdd4-138a-48a4-8f72-d07d14a7ba1b" providerId="ADAL" clId="{8F24EF47-06E5-4DF9-95F2-53B94F8928DB}" dt="2021-04-19T16:26:09.610" v="7915" actId="21"/>
          <ac:spMkLst>
            <pc:docMk/>
            <pc:sldMk cId="2726351333" sldId="368"/>
            <ac:spMk id="37" creationId="{7ECED287-F468-4B1A-9875-8BC5DA7AC03A}"/>
          </ac:spMkLst>
        </pc:spChg>
        <pc:spChg chg="add del mod">
          <ac:chgData name="Sepulveda, Adam J" userId="c521fdd4-138a-48a4-8f72-d07d14a7ba1b" providerId="ADAL" clId="{8F24EF47-06E5-4DF9-95F2-53B94F8928DB}" dt="2021-04-19T16:26:09.610" v="7915" actId="21"/>
          <ac:spMkLst>
            <pc:docMk/>
            <pc:sldMk cId="2726351333" sldId="368"/>
            <ac:spMk id="39" creationId="{33B33AD5-A112-4CCD-BBC6-8CD21AC51BCC}"/>
          </ac:spMkLst>
        </pc:spChg>
        <pc:spChg chg="add del mod">
          <ac:chgData name="Sepulveda, Adam J" userId="c521fdd4-138a-48a4-8f72-d07d14a7ba1b" providerId="ADAL" clId="{8F24EF47-06E5-4DF9-95F2-53B94F8928DB}" dt="2021-04-19T16:26:02.754" v="7914"/>
          <ac:spMkLst>
            <pc:docMk/>
            <pc:sldMk cId="2726351333" sldId="368"/>
            <ac:spMk id="40" creationId="{BED57A9D-0DF6-4087-9561-83E97BD00407}"/>
          </ac:spMkLst>
        </pc:spChg>
        <pc:spChg chg="add mod">
          <ac:chgData name="Sepulveda, Adam J" userId="c521fdd4-138a-48a4-8f72-d07d14a7ba1b" providerId="ADAL" clId="{8F24EF47-06E5-4DF9-95F2-53B94F8928DB}" dt="2021-04-19T16:33:19.942" v="8306" actId="20577"/>
          <ac:spMkLst>
            <pc:docMk/>
            <pc:sldMk cId="2726351333" sldId="368"/>
            <ac:spMk id="42" creationId="{721E926D-518F-4CCF-B825-D53AF83E3575}"/>
          </ac:spMkLst>
        </pc:spChg>
        <pc:picChg chg="add mod">
          <ac:chgData name="Sepulveda, Adam J" userId="c521fdd4-138a-48a4-8f72-d07d14a7ba1b" providerId="ADAL" clId="{8F24EF47-06E5-4DF9-95F2-53B94F8928DB}" dt="2021-04-19T16:29:04.775" v="8148" actId="1076"/>
          <ac:picMkLst>
            <pc:docMk/>
            <pc:sldMk cId="2726351333" sldId="368"/>
            <ac:picMk id="41" creationId="{D80DECEC-D019-4445-A1A1-5D351F52E34E}"/>
          </ac:picMkLst>
        </pc:picChg>
        <pc:cxnChg chg="add del mod">
          <ac:chgData name="Sepulveda, Adam J" userId="c521fdd4-138a-48a4-8f72-d07d14a7ba1b" providerId="ADAL" clId="{8F24EF47-06E5-4DF9-95F2-53B94F8928DB}" dt="2021-04-19T16:26:09.610" v="7915" actId="21"/>
          <ac:cxnSpMkLst>
            <pc:docMk/>
            <pc:sldMk cId="2726351333" sldId="368"/>
            <ac:cxnSpMk id="8" creationId="{B12F5593-FF9E-4AD5-8D30-522C12D8AF04}"/>
          </ac:cxnSpMkLst>
        </pc:cxnChg>
        <pc:cxnChg chg="add del mod">
          <ac:chgData name="Sepulveda, Adam J" userId="c521fdd4-138a-48a4-8f72-d07d14a7ba1b" providerId="ADAL" clId="{8F24EF47-06E5-4DF9-95F2-53B94F8928DB}" dt="2021-04-19T16:26:09.610" v="7915" actId="21"/>
          <ac:cxnSpMkLst>
            <pc:docMk/>
            <pc:sldMk cId="2726351333" sldId="368"/>
            <ac:cxnSpMk id="9" creationId="{8473FF4F-A22E-4DAB-B72A-1C3936BC056A}"/>
          </ac:cxnSpMkLst>
        </pc:cxnChg>
        <pc:cxnChg chg="add del mod">
          <ac:chgData name="Sepulveda, Adam J" userId="c521fdd4-138a-48a4-8f72-d07d14a7ba1b" providerId="ADAL" clId="{8F24EF47-06E5-4DF9-95F2-53B94F8928DB}" dt="2021-04-19T16:26:09.610" v="7915" actId="21"/>
          <ac:cxnSpMkLst>
            <pc:docMk/>
            <pc:sldMk cId="2726351333" sldId="368"/>
            <ac:cxnSpMk id="11" creationId="{A4CD1D55-EDB0-437A-841F-065BA9BFBEAC}"/>
          </ac:cxnSpMkLst>
        </pc:cxnChg>
        <pc:cxnChg chg="add del mod">
          <ac:chgData name="Sepulveda, Adam J" userId="c521fdd4-138a-48a4-8f72-d07d14a7ba1b" providerId="ADAL" clId="{8F24EF47-06E5-4DF9-95F2-53B94F8928DB}" dt="2021-04-19T16:26:09.610" v="7915" actId="21"/>
          <ac:cxnSpMkLst>
            <pc:docMk/>
            <pc:sldMk cId="2726351333" sldId="368"/>
            <ac:cxnSpMk id="12" creationId="{3FF27E98-6CB8-4605-B1BB-B85FC8B604A2}"/>
          </ac:cxnSpMkLst>
        </pc:cxnChg>
        <pc:cxnChg chg="add del mod">
          <ac:chgData name="Sepulveda, Adam J" userId="c521fdd4-138a-48a4-8f72-d07d14a7ba1b" providerId="ADAL" clId="{8F24EF47-06E5-4DF9-95F2-53B94F8928DB}" dt="2021-04-19T16:26:09.610" v="7915" actId="21"/>
          <ac:cxnSpMkLst>
            <pc:docMk/>
            <pc:sldMk cId="2726351333" sldId="368"/>
            <ac:cxnSpMk id="14" creationId="{0B849C65-1153-4771-A707-D2EF2A2D967A}"/>
          </ac:cxnSpMkLst>
        </pc:cxnChg>
        <pc:cxnChg chg="add del mod">
          <ac:chgData name="Sepulveda, Adam J" userId="c521fdd4-138a-48a4-8f72-d07d14a7ba1b" providerId="ADAL" clId="{8F24EF47-06E5-4DF9-95F2-53B94F8928DB}" dt="2021-04-19T16:26:09.610" v="7915" actId="21"/>
          <ac:cxnSpMkLst>
            <pc:docMk/>
            <pc:sldMk cId="2726351333" sldId="368"/>
            <ac:cxnSpMk id="16" creationId="{CFB4DB89-6783-4AF8-939A-E0E404EAD03C}"/>
          </ac:cxnSpMkLst>
        </pc:cxnChg>
        <pc:cxnChg chg="add del mod">
          <ac:chgData name="Sepulveda, Adam J" userId="c521fdd4-138a-48a4-8f72-d07d14a7ba1b" providerId="ADAL" clId="{8F24EF47-06E5-4DF9-95F2-53B94F8928DB}" dt="2021-04-19T16:26:09.610" v="7915" actId="21"/>
          <ac:cxnSpMkLst>
            <pc:docMk/>
            <pc:sldMk cId="2726351333" sldId="368"/>
            <ac:cxnSpMk id="25" creationId="{6F44FFA5-D216-479F-94DD-D3CC38DA6CF2}"/>
          </ac:cxnSpMkLst>
        </pc:cxnChg>
        <pc:cxnChg chg="add del mod">
          <ac:chgData name="Sepulveda, Adam J" userId="c521fdd4-138a-48a4-8f72-d07d14a7ba1b" providerId="ADAL" clId="{8F24EF47-06E5-4DF9-95F2-53B94F8928DB}" dt="2021-04-19T16:26:09.610" v="7915" actId="21"/>
          <ac:cxnSpMkLst>
            <pc:docMk/>
            <pc:sldMk cId="2726351333" sldId="368"/>
            <ac:cxnSpMk id="27" creationId="{5456538D-D35D-49B1-B4AE-E1A1B1EB4570}"/>
          </ac:cxnSpMkLst>
        </pc:cxnChg>
        <pc:cxnChg chg="add del mod">
          <ac:chgData name="Sepulveda, Adam J" userId="c521fdd4-138a-48a4-8f72-d07d14a7ba1b" providerId="ADAL" clId="{8F24EF47-06E5-4DF9-95F2-53B94F8928DB}" dt="2021-04-19T16:26:09.610" v="7915" actId="21"/>
          <ac:cxnSpMkLst>
            <pc:docMk/>
            <pc:sldMk cId="2726351333" sldId="368"/>
            <ac:cxnSpMk id="34" creationId="{77817A3B-3538-4E44-8AA4-37F04B048849}"/>
          </ac:cxnSpMkLst>
        </pc:cxnChg>
        <pc:cxnChg chg="add del mod">
          <ac:chgData name="Sepulveda, Adam J" userId="c521fdd4-138a-48a4-8f72-d07d14a7ba1b" providerId="ADAL" clId="{8F24EF47-06E5-4DF9-95F2-53B94F8928DB}" dt="2021-04-19T16:26:09.610" v="7915" actId="21"/>
          <ac:cxnSpMkLst>
            <pc:docMk/>
            <pc:sldMk cId="2726351333" sldId="368"/>
            <ac:cxnSpMk id="36" creationId="{C1BFB381-7537-4AAD-AB99-67D184A9F259}"/>
          </ac:cxnSpMkLst>
        </pc:cxnChg>
        <pc:cxnChg chg="add del mod">
          <ac:chgData name="Sepulveda, Adam J" userId="c521fdd4-138a-48a4-8f72-d07d14a7ba1b" providerId="ADAL" clId="{8F24EF47-06E5-4DF9-95F2-53B94F8928DB}" dt="2021-04-19T16:26:09.610" v="7915" actId="21"/>
          <ac:cxnSpMkLst>
            <pc:docMk/>
            <pc:sldMk cId="2726351333" sldId="368"/>
            <ac:cxnSpMk id="38" creationId="{A03829D5-5C78-4B38-A15D-46416927AFE2}"/>
          </ac:cxnSpMkLst>
        </pc:cxnChg>
      </pc:sldChg>
      <pc:sldChg chg="new del">
        <pc:chgData name="Sepulveda, Adam J" userId="c521fdd4-138a-48a4-8f72-d07d14a7ba1b" providerId="ADAL" clId="{8F24EF47-06E5-4DF9-95F2-53B94F8928DB}" dt="2021-04-19T16:33:59.128" v="8309" actId="47"/>
        <pc:sldMkLst>
          <pc:docMk/>
          <pc:sldMk cId="3056925179" sldId="369"/>
        </pc:sldMkLst>
      </pc:sldChg>
      <pc:sldChg chg="modSp add mod">
        <pc:chgData name="Sepulveda, Adam J" userId="c521fdd4-138a-48a4-8f72-d07d14a7ba1b" providerId="ADAL" clId="{8F24EF47-06E5-4DF9-95F2-53B94F8928DB}" dt="2021-04-19T16:52:19.186" v="8576" actId="20577"/>
        <pc:sldMkLst>
          <pc:docMk/>
          <pc:sldMk cId="771009571" sldId="370"/>
        </pc:sldMkLst>
        <pc:spChg chg="mod">
          <ac:chgData name="Sepulveda, Adam J" userId="c521fdd4-138a-48a4-8f72-d07d14a7ba1b" providerId="ADAL" clId="{8F24EF47-06E5-4DF9-95F2-53B94F8928DB}" dt="2021-04-19T16:52:19.186" v="8576" actId="20577"/>
          <ac:spMkLst>
            <pc:docMk/>
            <pc:sldMk cId="771009571" sldId="370"/>
            <ac:spMk id="4" creationId="{0C4613E1-9D8A-4D32-B1C7-FF851089FF6C}"/>
          </ac:spMkLst>
        </pc:spChg>
      </pc:sldChg>
      <pc:sldChg chg="modSp new mod">
        <pc:chgData name="Sepulveda, Adam J" userId="c521fdd4-138a-48a4-8f72-d07d14a7ba1b" providerId="ADAL" clId="{8F24EF47-06E5-4DF9-95F2-53B94F8928DB}" dt="2021-04-19T16:59:26.773" v="8939" actId="20577"/>
        <pc:sldMkLst>
          <pc:docMk/>
          <pc:sldMk cId="3550798540" sldId="371"/>
        </pc:sldMkLst>
        <pc:spChg chg="mod">
          <ac:chgData name="Sepulveda, Adam J" userId="c521fdd4-138a-48a4-8f72-d07d14a7ba1b" providerId="ADAL" clId="{8F24EF47-06E5-4DF9-95F2-53B94F8928DB}" dt="2021-04-19T16:59:26.773" v="8939" actId="20577"/>
          <ac:spMkLst>
            <pc:docMk/>
            <pc:sldMk cId="3550798540" sldId="371"/>
            <ac:spMk id="2" creationId="{F1A7E8B2-E5BB-45FF-ACB0-ABC7A7CE1D1B}"/>
          </ac:spMkLst>
        </pc:spChg>
        <pc:spChg chg="mod">
          <ac:chgData name="Sepulveda, Adam J" userId="c521fdd4-138a-48a4-8f72-d07d14a7ba1b" providerId="ADAL" clId="{8F24EF47-06E5-4DF9-95F2-53B94F8928DB}" dt="2021-04-19T16:56:55.392" v="8938" actId="20577"/>
          <ac:spMkLst>
            <pc:docMk/>
            <pc:sldMk cId="3550798540" sldId="371"/>
            <ac:spMk id="3" creationId="{568C0022-E21A-484F-8C6A-E689E8C3099D}"/>
          </ac:spMkLst>
        </pc:spChg>
      </pc:sldChg>
      <pc:sldChg chg="delSp modSp add del mod">
        <pc:chgData name="Sepulveda, Adam J" userId="c521fdd4-138a-48a4-8f72-d07d14a7ba1b" providerId="ADAL" clId="{8F24EF47-06E5-4DF9-95F2-53B94F8928DB}" dt="2021-04-14T17:09:19.048" v="4366" actId="47"/>
        <pc:sldMkLst>
          <pc:docMk/>
          <pc:sldMk cId="2967462092" sldId="507"/>
        </pc:sldMkLst>
        <pc:spChg chg="del">
          <ac:chgData name="Sepulveda, Adam J" userId="c521fdd4-138a-48a4-8f72-d07d14a7ba1b" providerId="ADAL" clId="{8F24EF47-06E5-4DF9-95F2-53B94F8928DB}" dt="2021-04-14T17:08:22.309" v="4354" actId="478"/>
          <ac:spMkLst>
            <pc:docMk/>
            <pc:sldMk cId="2967462092" sldId="507"/>
            <ac:spMk id="124" creationId="{8A06E670-628A-4B9E-A1EA-EAD35FC66422}"/>
          </ac:spMkLst>
        </pc:spChg>
        <pc:spChg chg="del mod">
          <ac:chgData name="Sepulveda, Adam J" userId="c521fdd4-138a-48a4-8f72-d07d14a7ba1b" providerId="ADAL" clId="{8F24EF47-06E5-4DF9-95F2-53B94F8928DB}" dt="2021-04-14T17:08:06.019" v="4350" actId="478"/>
          <ac:spMkLst>
            <pc:docMk/>
            <pc:sldMk cId="2967462092" sldId="507"/>
            <ac:spMk id="134" creationId="{DCA85195-2A84-4242-AC45-4E67437A31B9}"/>
          </ac:spMkLst>
        </pc:spChg>
        <pc:spChg chg="mod">
          <ac:chgData name="Sepulveda, Adam J" userId="c521fdd4-138a-48a4-8f72-d07d14a7ba1b" providerId="ADAL" clId="{8F24EF47-06E5-4DF9-95F2-53B94F8928DB}" dt="2021-04-14T17:06:50.470" v="4345" actId="20577"/>
          <ac:spMkLst>
            <pc:docMk/>
            <pc:sldMk cId="2967462092" sldId="507"/>
            <ac:spMk id="157" creationId="{34B41B3E-543D-4DB2-8844-8966367D2202}"/>
          </ac:spMkLst>
        </pc:spChg>
        <pc:spChg chg="mod">
          <ac:chgData name="Sepulveda, Adam J" userId="c521fdd4-138a-48a4-8f72-d07d14a7ba1b" providerId="ADAL" clId="{8F24EF47-06E5-4DF9-95F2-53B94F8928DB}" dt="2021-04-14T17:08:29.978" v="4363" actId="20577"/>
          <ac:spMkLst>
            <pc:docMk/>
            <pc:sldMk cId="2967462092" sldId="507"/>
            <ac:spMk id="207" creationId="{87FE0877-0BE1-4115-8DC5-BECEF611E51B}"/>
          </ac:spMkLst>
        </pc:spChg>
        <pc:spChg chg="del">
          <ac:chgData name="Sepulveda, Adam J" userId="c521fdd4-138a-48a4-8f72-d07d14a7ba1b" providerId="ADAL" clId="{8F24EF47-06E5-4DF9-95F2-53B94F8928DB}" dt="2021-04-14T17:08:16.679" v="4352" actId="478"/>
          <ac:spMkLst>
            <pc:docMk/>
            <pc:sldMk cId="2967462092" sldId="507"/>
            <ac:spMk id="228" creationId="{F4EF7121-5B86-4594-873E-DCC14D6F6CFD}"/>
          </ac:spMkLst>
        </pc:spChg>
        <pc:spChg chg="del">
          <ac:chgData name="Sepulveda, Adam J" userId="c521fdd4-138a-48a4-8f72-d07d14a7ba1b" providerId="ADAL" clId="{8F24EF47-06E5-4DF9-95F2-53B94F8928DB}" dt="2021-04-14T17:08:13.823" v="4351" actId="478"/>
          <ac:spMkLst>
            <pc:docMk/>
            <pc:sldMk cId="2967462092" sldId="507"/>
            <ac:spMk id="229" creationId="{78D882E7-AD21-4BB6-9767-9C75C7545CE4}"/>
          </ac:spMkLst>
        </pc:spChg>
        <pc:spChg chg="del">
          <ac:chgData name="Sepulveda, Adam J" userId="c521fdd4-138a-48a4-8f72-d07d14a7ba1b" providerId="ADAL" clId="{8F24EF47-06E5-4DF9-95F2-53B94F8928DB}" dt="2021-04-14T17:08:18.229" v="4353" actId="478"/>
          <ac:spMkLst>
            <pc:docMk/>
            <pc:sldMk cId="2967462092" sldId="507"/>
            <ac:spMk id="230" creationId="{2C45FE91-7652-4E30-972E-C081B0EE8855}"/>
          </ac:spMkLst>
        </pc:spChg>
        <pc:spChg chg="del">
          <ac:chgData name="Sepulveda, Adam J" userId="c521fdd4-138a-48a4-8f72-d07d14a7ba1b" providerId="ADAL" clId="{8F24EF47-06E5-4DF9-95F2-53B94F8928DB}" dt="2021-04-14T17:08:13.823" v="4351" actId="478"/>
          <ac:spMkLst>
            <pc:docMk/>
            <pc:sldMk cId="2967462092" sldId="507"/>
            <ac:spMk id="231" creationId="{91A86F15-9954-48DB-ACFF-71051A7BBF5F}"/>
          </ac:spMkLst>
        </pc:spChg>
        <pc:spChg chg="del">
          <ac:chgData name="Sepulveda, Adam J" userId="c521fdd4-138a-48a4-8f72-d07d14a7ba1b" providerId="ADAL" clId="{8F24EF47-06E5-4DF9-95F2-53B94F8928DB}" dt="2021-04-14T17:08:16.679" v="4352" actId="478"/>
          <ac:spMkLst>
            <pc:docMk/>
            <pc:sldMk cId="2967462092" sldId="507"/>
            <ac:spMk id="232" creationId="{E8D56AC7-0CB2-4059-B547-5C09A61BBAC0}"/>
          </ac:spMkLst>
        </pc:spChg>
        <pc:spChg chg="del">
          <ac:chgData name="Sepulveda, Adam J" userId="c521fdd4-138a-48a4-8f72-d07d14a7ba1b" providerId="ADAL" clId="{8F24EF47-06E5-4DF9-95F2-53B94F8928DB}" dt="2021-04-14T17:08:16.679" v="4352" actId="478"/>
          <ac:spMkLst>
            <pc:docMk/>
            <pc:sldMk cId="2967462092" sldId="507"/>
            <ac:spMk id="233" creationId="{751C350E-7B8E-4CA7-B0AD-E356DA1CDBC9}"/>
          </ac:spMkLst>
        </pc:spChg>
      </pc:sldChg>
    </pc:docChg>
  </pc:docChgLst>
  <pc:docChgLst>
    <pc:chgData name="Sepulveda, Adam J" userId="c521fdd4-138a-48a4-8f72-d07d14a7ba1b" providerId="ADAL" clId="{2C3C6AA4-39BB-4A92-B862-A5D9A09A22F1}"/>
    <pc:docChg chg="undo redo custSel addSld delSld modSld sldOrd">
      <pc:chgData name="Sepulveda, Adam J" userId="c521fdd4-138a-48a4-8f72-d07d14a7ba1b" providerId="ADAL" clId="{2C3C6AA4-39BB-4A92-B862-A5D9A09A22F1}" dt="2021-04-20T16:29:33.553" v="2908" actId="47"/>
      <pc:docMkLst>
        <pc:docMk/>
      </pc:docMkLst>
      <pc:sldChg chg="delSp modSp mod">
        <pc:chgData name="Sepulveda, Adam J" userId="c521fdd4-138a-48a4-8f72-d07d14a7ba1b" providerId="ADAL" clId="{2C3C6AA4-39BB-4A92-B862-A5D9A09A22F1}" dt="2021-04-20T16:12:44.560" v="2473" actId="478"/>
        <pc:sldMkLst>
          <pc:docMk/>
          <pc:sldMk cId="3377686709" sldId="261"/>
        </pc:sldMkLst>
        <pc:spChg chg="mod">
          <ac:chgData name="Sepulveda, Adam J" userId="c521fdd4-138a-48a4-8f72-d07d14a7ba1b" providerId="ADAL" clId="{2C3C6AA4-39BB-4A92-B862-A5D9A09A22F1}" dt="2021-04-20T14:53:45.849" v="658" actId="20577"/>
          <ac:spMkLst>
            <pc:docMk/>
            <pc:sldMk cId="3377686709" sldId="261"/>
            <ac:spMk id="3" creationId="{D90FF04D-8964-4025-891F-E0E18C52D8A6}"/>
          </ac:spMkLst>
        </pc:spChg>
        <pc:picChg chg="del">
          <ac:chgData name="Sepulveda, Adam J" userId="c521fdd4-138a-48a4-8f72-d07d14a7ba1b" providerId="ADAL" clId="{2C3C6AA4-39BB-4A92-B862-A5D9A09A22F1}" dt="2021-04-20T16:12:44.560" v="2473" actId="478"/>
          <ac:picMkLst>
            <pc:docMk/>
            <pc:sldMk cId="3377686709" sldId="261"/>
            <ac:picMk id="4" creationId="{72397CD3-2AE1-4738-AF35-5B6B0EB2FB8D}"/>
          </ac:picMkLst>
        </pc:picChg>
      </pc:sldChg>
      <pc:sldChg chg="addSp delSp modSp mod">
        <pc:chgData name="Sepulveda, Adam J" userId="c521fdd4-138a-48a4-8f72-d07d14a7ba1b" providerId="ADAL" clId="{2C3C6AA4-39BB-4A92-B862-A5D9A09A22F1}" dt="2021-04-19T17:16:12.408" v="38" actId="20577"/>
        <pc:sldMkLst>
          <pc:docMk/>
          <pc:sldMk cId="2157346997" sldId="263"/>
        </pc:sldMkLst>
        <pc:spChg chg="add mod">
          <ac:chgData name="Sepulveda, Adam J" userId="c521fdd4-138a-48a4-8f72-d07d14a7ba1b" providerId="ADAL" clId="{2C3C6AA4-39BB-4A92-B862-A5D9A09A22F1}" dt="2021-04-19T17:15:53.924" v="22" actId="1076"/>
          <ac:spMkLst>
            <pc:docMk/>
            <pc:sldMk cId="2157346997" sldId="263"/>
            <ac:spMk id="11" creationId="{ED52755F-3D90-40A0-B44B-300551808B45}"/>
          </ac:spMkLst>
        </pc:spChg>
        <pc:spChg chg="add mod">
          <ac:chgData name="Sepulveda, Adam J" userId="c521fdd4-138a-48a4-8f72-d07d14a7ba1b" providerId="ADAL" clId="{2C3C6AA4-39BB-4A92-B862-A5D9A09A22F1}" dt="2021-04-19T17:15:50.908" v="21" actId="1076"/>
          <ac:spMkLst>
            <pc:docMk/>
            <pc:sldMk cId="2157346997" sldId="263"/>
            <ac:spMk id="12" creationId="{2DB803C6-DB25-49AF-B687-6953D8045BCB}"/>
          </ac:spMkLst>
        </pc:spChg>
        <pc:spChg chg="add del mod">
          <ac:chgData name="Sepulveda, Adam J" userId="c521fdd4-138a-48a4-8f72-d07d14a7ba1b" providerId="ADAL" clId="{2C3C6AA4-39BB-4A92-B862-A5D9A09A22F1}" dt="2021-04-19T17:16:02.051" v="24"/>
          <ac:spMkLst>
            <pc:docMk/>
            <pc:sldMk cId="2157346997" sldId="263"/>
            <ac:spMk id="13" creationId="{3549D3CB-E730-47FA-81E4-D46A4C8DE53F}"/>
          </ac:spMkLst>
        </pc:spChg>
        <pc:spChg chg="add mod">
          <ac:chgData name="Sepulveda, Adam J" userId="c521fdd4-138a-48a4-8f72-d07d14a7ba1b" providerId="ADAL" clId="{2C3C6AA4-39BB-4A92-B862-A5D9A09A22F1}" dt="2021-04-19T17:16:12.408" v="38" actId="20577"/>
          <ac:spMkLst>
            <pc:docMk/>
            <pc:sldMk cId="2157346997" sldId="263"/>
            <ac:spMk id="14" creationId="{08CE1238-674A-4B7D-ACD2-9222867E237F}"/>
          </ac:spMkLst>
        </pc:spChg>
      </pc:sldChg>
      <pc:sldChg chg="addSp delSp modSp mod">
        <pc:chgData name="Sepulveda, Adam J" userId="c521fdd4-138a-48a4-8f72-d07d14a7ba1b" providerId="ADAL" clId="{2C3C6AA4-39BB-4A92-B862-A5D9A09A22F1}" dt="2021-04-20T16:12:47.526" v="2474" actId="478"/>
        <pc:sldMkLst>
          <pc:docMk/>
          <pc:sldMk cId="1283211403" sldId="279"/>
        </pc:sldMkLst>
        <pc:spChg chg="add mod">
          <ac:chgData name="Sepulveda, Adam J" userId="c521fdd4-138a-48a4-8f72-d07d14a7ba1b" providerId="ADAL" clId="{2C3C6AA4-39BB-4A92-B862-A5D9A09A22F1}" dt="2021-04-19T17:19:04.894" v="134"/>
          <ac:spMkLst>
            <pc:docMk/>
            <pc:sldMk cId="1283211403" sldId="279"/>
            <ac:spMk id="18" creationId="{B5F2F608-0C9F-4F00-9B5A-29EFF73FE591}"/>
          </ac:spMkLst>
        </pc:spChg>
        <pc:picChg chg="del">
          <ac:chgData name="Sepulveda, Adam J" userId="c521fdd4-138a-48a4-8f72-d07d14a7ba1b" providerId="ADAL" clId="{2C3C6AA4-39BB-4A92-B862-A5D9A09A22F1}" dt="2021-04-20T16:12:47.526" v="2474" actId="478"/>
          <ac:picMkLst>
            <pc:docMk/>
            <pc:sldMk cId="1283211403" sldId="279"/>
            <ac:picMk id="16" creationId="{F672B416-00A5-4597-8DD2-C8C1F71E23C7}"/>
          </ac:picMkLst>
        </pc:picChg>
        <pc:picChg chg="mod">
          <ac:chgData name="Sepulveda, Adam J" userId="c521fdd4-138a-48a4-8f72-d07d14a7ba1b" providerId="ADAL" clId="{2C3C6AA4-39BB-4A92-B862-A5D9A09A22F1}" dt="2021-04-20T14:54:06.853" v="660" actId="14100"/>
          <ac:picMkLst>
            <pc:docMk/>
            <pc:sldMk cId="1283211403" sldId="279"/>
            <ac:picMk id="17" creationId="{A3AC81FD-5A44-4934-A1E4-E030ACB1B8EF}"/>
          </ac:picMkLst>
        </pc:picChg>
      </pc:sldChg>
      <pc:sldChg chg="addSp delSp modSp mod">
        <pc:chgData name="Sepulveda, Adam J" userId="c521fdd4-138a-48a4-8f72-d07d14a7ba1b" providerId="ADAL" clId="{2C3C6AA4-39BB-4A92-B862-A5D9A09A22F1}" dt="2021-04-20T16:12:50.150" v="2475" actId="478"/>
        <pc:sldMkLst>
          <pc:docMk/>
          <pc:sldMk cId="2110722897" sldId="303"/>
        </pc:sldMkLst>
        <pc:spChg chg="mod">
          <ac:chgData name="Sepulveda, Adam J" userId="c521fdd4-138a-48a4-8f72-d07d14a7ba1b" providerId="ADAL" clId="{2C3C6AA4-39BB-4A92-B862-A5D9A09A22F1}" dt="2021-04-20T16:05:46.834" v="2370" actId="208"/>
          <ac:spMkLst>
            <pc:docMk/>
            <pc:sldMk cId="2110722897" sldId="303"/>
            <ac:spMk id="39" creationId="{7079D097-C3EF-4B37-BF63-608845BF7215}"/>
          </ac:spMkLst>
        </pc:spChg>
        <pc:spChg chg="add mod">
          <ac:chgData name="Sepulveda, Adam J" userId="c521fdd4-138a-48a4-8f72-d07d14a7ba1b" providerId="ADAL" clId="{2C3C6AA4-39BB-4A92-B862-A5D9A09A22F1}" dt="2021-04-19T17:19:02.840" v="133"/>
          <ac:spMkLst>
            <pc:docMk/>
            <pc:sldMk cId="2110722897" sldId="303"/>
            <ac:spMk id="40" creationId="{5D208CC1-09D1-4B34-90AE-B3C302E28328}"/>
          </ac:spMkLst>
        </pc:spChg>
        <pc:spChg chg="mod">
          <ac:chgData name="Sepulveda, Adam J" userId="c521fdd4-138a-48a4-8f72-d07d14a7ba1b" providerId="ADAL" clId="{2C3C6AA4-39BB-4A92-B862-A5D9A09A22F1}" dt="2021-04-20T14:55:47.323" v="667" actId="1036"/>
          <ac:spMkLst>
            <pc:docMk/>
            <pc:sldMk cId="2110722897" sldId="303"/>
            <ac:spMk id="173" creationId="{7CFAF49C-F822-4C96-B7CC-CE914C1A714E}"/>
          </ac:spMkLst>
        </pc:spChg>
        <pc:spChg chg="mod">
          <ac:chgData name="Sepulveda, Adam J" userId="c521fdd4-138a-48a4-8f72-d07d14a7ba1b" providerId="ADAL" clId="{2C3C6AA4-39BB-4A92-B862-A5D9A09A22F1}" dt="2021-04-20T14:55:59.188" v="679" actId="1037"/>
          <ac:spMkLst>
            <pc:docMk/>
            <pc:sldMk cId="2110722897" sldId="303"/>
            <ac:spMk id="214" creationId="{33838252-9DEC-4641-B828-D4C26F7068EB}"/>
          </ac:spMkLst>
        </pc:spChg>
        <pc:picChg chg="del">
          <ac:chgData name="Sepulveda, Adam J" userId="c521fdd4-138a-48a4-8f72-d07d14a7ba1b" providerId="ADAL" clId="{2C3C6AA4-39BB-4A92-B862-A5D9A09A22F1}" dt="2021-04-20T16:12:50.150" v="2475" actId="478"/>
          <ac:picMkLst>
            <pc:docMk/>
            <pc:sldMk cId="2110722897" sldId="303"/>
            <ac:picMk id="38" creationId="{7C2EAEAB-0204-4C1A-8549-60DD45670CEC}"/>
          </ac:picMkLst>
        </pc:picChg>
        <pc:cxnChg chg="mod">
          <ac:chgData name="Sepulveda, Adam J" userId="c521fdd4-138a-48a4-8f72-d07d14a7ba1b" providerId="ADAL" clId="{2C3C6AA4-39BB-4A92-B862-A5D9A09A22F1}" dt="2021-04-20T14:55:41.785" v="661" actId="14100"/>
          <ac:cxnSpMkLst>
            <pc:docMk/>
            <pc:sldMk cId="2110722897" sldId="303"/>
            <ac:cxnSpMk id="172" creationId="{F3779388-CBA3-4A57-841A-96F6D83EAA87}"/>
          </ac:cxnSpMkLst>
        </pc:cxnChg>
      </pc:sldChg>
      <pc:sldChg chg="modSp mod">
        <pc:chgData name="Sepulveda, Adam J" userId="c521fdd4-138a-48a4-8f72-d07d14a7ba1b" providerId="ADAL" clId="{2C3C6AA4-39BB-4A92-B862-A5D9A09A22F1}" dt="2021-04-20T16:20:25.282" v="2720" actId="20577"/>
        <pc:sldMkLst>
          <pc:docMk/>
          <pc:sldMk cId="2198203637" sldId="314"/>
        </pc:sldMkLst>
        <pc:spChg chg="mod">
          <ac:chgData name="Sepulveda, Adam J" userId="c521fdd4-138a-48a4-8f72-d07d14a7ba1b" providerId="ADAL" clId="{2C3C6AA4-39BB-4A92-B862-A5D9A09A22F1}" dt="2021-04-20T16:20:25.282" v="2720" actId="20577"/>
          <ac:spMkLst>
            <pc:docMk/>
            <pc:sldMk cId="2198203637" sldId="314"/>
            <ac:spMk id="2" creationId="{00000000-0000-0000-0000-000000000000}"/>
          </ac:spMkLst>
        </pc:spChg>
        <pc:spChg chg="mod">
          <ac:chgData name="Sepulveda, Adam J" userId="c521fdd4-138a-48a4-8f72-d07d14a7ba1b" providerId="ADAL" clId="{2C3C6AA4-39BB-4A92-B862-A5D9A09A22F1}" dt="2021-04-19T19:13:02.664" v="172" actId="14100"/>
          <ac:spMkLst>
            <pc:docMk/>
            <pc:sldMk cId="2198203637" sldId="314"/>
            <ac:spMk id="5" creationId="{00000000-0000-0000-0000-000000000000}"/>
          </ac:spMkLst>
        </pc:spChg>
      </pc:sldChg>
      <pc:sldChg chg="modSp mod">
        <pc:chgData name="Sepulveda, Adam J" userId="c521fdd4-138a-48a4-8f72-d07d14a7ba1b" providerId="ADAL" clId="{2C3C6AA4-39BB-4A92-B862-A5D9A09A22F1}" dt="2021-04-19T19:19:08.661" v="267" actId="20577"/>
        <pc:sldMkLst>
          <pc:docMk/>
          <pc:sldMk cId="2462559608" sldId="326"/>
        </pc:sldMkLst>
        <pc:spChg chg="mod">
          <ac:chgData name="Sepulveda, Adam J" userId="c521fdd4-138a-48a4-8f72-d07d14a7ba1b" providerId="ADAL" clId="{2C3C6AA4-39BB-4A92-B862-A5D9A09A22F1}" dt="2021-04-19T19:19:08.661" v="267" actId="20577"/>
          <ac:spMkLst>
            <pc:docMk/>
            <pc:sldMk cId="2462559608" sldId="326"/>
            <ac:spMk id="2" creationId="{46F17A1F-1B76-42C7-AD3C-B08E6F00AFE8}"/>
          </ac:spMkLst>
        </pc:spChg>
        <pc:spChg chg="mod">
          <ac:chgData name="Sepulveda, Adam J" userId="c521fdd4-138a-48a4-8f72-d07d14a7ba1b" providerId="ADAL" clId="{2C3C6AA4-39BB-4A92-B862-A5D9A09A22F1}" dt="2021-04-19T17:15:09.754" v="0" actId="1076"/>
          <ac:spMkLst>
            <pc:docMk/>
            <pc:sldMk cId="2462559608" sldId="326"/>
            <ac:spMk id="6" creationId="{3B479786-BAE7-4024-91B5-24FB998BD5D0}"/>
          </ac:spMkLst>
        </pc:spChg>
      </pc:sldChg>
      <pc:sldChg chg="modSp mod">
        <pc:chgData name="Sepulveda, Adam J" userId="c521fdd4-138a-48a4-8f72-d07d14a7ba1b" providerId="ADAL" clId="{2C3C6AA4-39BB-4A92-B862-A5D9A09A22F1}" dt="2021-04-19T19:13:49.407" v="175" actId="14100"/>
        <pc:sldMkLst>
          <pc:docMk/>
          <pc:sldMk cId="263765238" sldId="346"/>
        </pc:sldMkLst>
        <pc:spChg chg="mod">
          <ac:chgData name="Sepulveda, Adam J" userId="c521fdd4-138a-48a4-8f72-d07d14a7ba1b" providerId="ADAL" clId="{2C3C6AA4-39BB-4A92-B862-A5D9A09A22F1}" dt="2021-04-19T19:13:49.407" v="175" actId="14100"/>
          <ac:spMkLst>
            <pc:docMk/>
            <pc:sldMk cId="263765238" sldId="346"/>
            <ac:spMk id="13" creationId="{89525464-1773-4DF4-AF1C-9893291E36C4}"/>
          </ac:spMkLst>
        </pc:spChg>
      </pc:sldChg>
      <pc:sldChg chg="modSp mod">
        <pc:chgData name="Sepulveda, Adam J" userId="c521fdd4-138a-48a4-8f72-d07d14a7ba1b" providerId="ADAL" clId="{2C3C6AA4-39BB-4A92-B862-A5D9A09A22F1}" dt="2021-04-20T16:22:13.156" v="2733" actId="255"/>
        <pc:sldMkLst>
          <pc:docMk/>
          <pc:sldMk cId="1046221649" sldId="348"/>
        </pc:sldMkLst>
        <pc:spChg chg="mod">
          <ac:chgData name="Sepulveda, Adam J" userId="c521fdd4-138a-48a4-8f72-d07d14a7ba1b" providerId="ADAL" clId="{2C3C6AA4-39BB-4A92-B862-A5D9A09A22F1}" dt="2021-04-20T16:22:13.156" v="2733" actId="255"/>
          <ac:spMkLst>
            <pc:docMk/>
            <pc:sldMk cId="1046221649" sldId="348"/>
            <ac:spMk id="3" creationId="{5961B151-9C11-4AA9-9065-9842C792CCF4}"/>
          </ac:spMkLst>
        </pc:spChg>
      </pc:sldChg>
      <pc:sldChg chg="modSp mod">
        <pc:chgData name="Sepulveda, Adam J" userId="c521fdd4-138a-48a4-8f72-d07d14a7ba1b" providerId="ADAL" clId="{2C3C6AA4-39BB-4A92-B862-A5D9A09A22F1}" dt="2021-04-19T19:16:05.118" v="186" actId="14100"/>
        <pc:sldMkLst>
          <pc:docMk/>
          <pc:sldMk cId="594495132" sldId="349"/>
        </pc:sldMkLst>
        <pc:spChg chg="mod">
          <ac:chgData name="Sepulveda, Adam J" userId="c521fdd4-138a-48a4-8f72-d07d14a7ba1b" providerId="ADAL" clId="{2C3C6AA4-39BB-4A92-B862-A5D9A09A22F1}" dt="2021-04-19T19:16:05.118" v="186" actId="14100"/>
          <ac:spMkLst>
            <pc:docMk/>
            <pc:sldMk cId="594495132" sldId="349"/>
            <ac:spMk id="3" creationId="{1D4FA93C-5B4C-4C29-836C-4300BEA5478F}"/>
          </ac:spMkLst>
        </pc:spChg>
      </pc:sldChg>
      <pc:sldChg chg="modSp mod">
        <pc:chgData name="Sepulveda, Adam J" userId="c521fdd4-138a-48a4-8f72-d07d14a7ba1b" providerId="ADAL" clId="{2C3C6AA4-39BB-4A92-B862-A5D9A09A22F1}" dt="2021-04-20T16:23:09.914" v="2743" actId="15"/>
        <pc:sldMkLst>
          <pc:docMk/>
          <pc:sldMk cId="3702951069" sldId="351"/>
        </pc:sldMkLst>
        <pc:spChg chg="mod">
          <ac:chgData name="Sepulveda, Adam J" userId="c521fdd4-138a-48a4-8f72-d07d14a7ba1b" providerId="ADAL" clId="{2C3C6AA4-39BB-4A92-B862-A5D9A09A22F1}" dt="2021-04-19T19:16:25.987" v="198" actId="20577"/>
          <ac:spMkLst>
            <pc:docMk/>
            <pc:sldMk cId="3702951069" sldId="351"/>
            <ac:spMk id="2" creationId="{8CD9B0EC-122F-49E9-BB51-C8D0F8B50F50}"/>
          </ac:spMkLst>
        </pc:spChg>
        <pc:spChg chg="mod">
          <ac:chgData name="Sepulveda, Adam J" userId="c521fdd4-138a-48a4-8f72-d07d14a7ba1b" providerId="ADAL" clId="{2C3C6AA4-39BB-4A92-B862-A5D9A09A22F1}" dt="2021-04-20T16:23:09.914" v="2743" actId="15"/>
          <ac:spMkLst>
            <pc:docMk/>
            <pc:sldMk cId="3702951069" sldId="351"/>
            <ac:spMk id="8" creationId="{DAC3D46F-79A0-4AB1-95B1-A6172762B571}"/>
          </ac:spMkLst>
        </pc:spChg>
      </pc:sldChg>
      <pc:sldChg chg="modSp mod">
        <pc:chgData name="Sepulveda, Adam J" userId="c521fdd4-138a-48a4-8f72-d07d14a7ba1b" providerId="ADAL" clId="{2C3C6AA4-39BB-4A92-B862-A5D9A09A22F1}" dt="2021-04-19T19:18:20.170" v="265" actId="20577"/>
        <pc:sldMkLst>
          <pc:docMk/>
          <pc:sldMk cId="584237336" sldId="353"/>
        </pc:sldMkLst>
        <pc:spChg chg="mod">
          <ac:chgData name="Sepulveda, Adam J" userId="c521fdd4-138a-48a4-8f72-d07d14a7ba1b" providerId="ADAL" clId="{2C3C6AA4-39BB-4A92-B862-A5D9A09A22F1}" dt="2021-04-19T19:18:20.170" v="265" actId="20577"/>
          <ac:spMkLst>
            <pc:docMk/>
            <pc:sldMk cId="584237336" sldId="353"/>
            <ac:spMk id="3" creationId="{DCE9E687-492F-4080-BEAD-D1B74A9226DB}"/>
          </ac:spMkLst>
        </pc:spChg>
      </pc:sldChg>
      <pc:sldChg chg="modSp mod">
        <pc:chgData name="Sepulveda, Adam J" userId="c521fdd4-138a-48a4-8f72-d07d14a7ba1b" providerId="ADAL" clId="{2C3C6AA4-39BB-4A92-B862-A5D9A09A22F1}" dt="2021-04-20T16:24:46.325" v="2797" actId="20577"/>
        <pc:sldMkLst>
          <pc:docMk/>
          <pc:sldMk cId="1658672245" sldId="354"/>
        </pc:sldMkLst>
        <pc:spChg chg="mod">
          <ac:chgData name="Sepulveda, Adam J" userId="c521fdd4-138a-48a4-8f72-d07d14a7ba1b" providerId="ADAL" clId="{2C3C6AA4-39BB-4A92-B862-A5D9A09A22F1}" dt="2021-04-20T16:24:46.325" v="2797" actId="20577"/>
          <ac:spMkLst>
            <pc:docMk/>
            <pc:sldMk cId="1658672245" sldId="354"/>
            <ac:spMk id="6" creationId="{D91AA6BC-726F-4930-B6D3-F4ECA23E81E9}"/>
          </ac:spMkLst>
        </pc:spChg>
      </pc:sldChg>
      <pc:sldChg chg="modSp mod">
        <pc:chgData name="Sepulveda, Adam J" userId="c521fdd4-138a-48a4-8f72-d07d14a7ba1b" providerId="ADAL" clId="{2C3C6AA4-39BB-4A92-B862-A5D9A09A22F1}" dt="2021-04-19T19:19:37.326" v="284" actId="122"/>
        <pc:sldMkLst>
          <pc:docMk/>
          <pc:sldMk cId="3664293750" sldId="356"/>
        </pc:sldMkLst>
        <pc:spChg chg="mod">
          <ac:chgData name="Sepulveda, Adam J" userId="c521fdd4-138a-48a4-8f72-d07d14a7ba1b" providerId="ADAL" clId="{2C3C6AA4-39BB-4A92-B862-A5D9A09A22F1}" dt="2021-04-19T19:19:37.326" v="284" actId="122"/>
          <ac:spMkLst>
            <pc:docMk/>
            <pc:sldMk cId="3664293750" sldId="356"/>
            <ac:spMk id="4" creationId="{0C4613E1-9D8A-4D32-B1C7-FF851089FF6C}"/>
          </ac:spMkLst>
        </pc:spChg>
      </pc:sldChg>
      <pc:sldChg chg="modSp mod">
        <pc:chgData name="Sepulveda, Adam J" userId="c521fdd4-138a-48a4-8f72-d07d14a7ba1b" providerId="ADAL" clId="{2C3C6AA4-39BB-4A92-B862-A5D9A09A22F1}" dt="2021-04-19T19:20:41.428" v="288" actId="20577"/>
        <pc:sldMkLst>
          <pc:docMk/>
          <pc:sldMk cId="2312884483" sldId="359"/>
        </pc:sldMkLst>
        <pc:spChg chg="mod">
          <ac:chgData name="Sepulveda, Adam J" userId="c521fdd4-138a-48a4-8f72-d07d14a7ba1b" providerId="ADAL" clId="{2C3C6AA4-39BB-4A92-B862-A5D9A09A22F1}" dt="2021-04-19T19:20:41.428" v="288" actId="20577"/>
          <ac:spMkLst>
            <pc:docMk/>
            <pc:sldMk cId="2312884483" sldId="359"/>
            <ac:spMk id="2" creationId="{9A6DE9D7-624D-4352-8CAD-1CEAC980748F}"/>
          </ac:spMkLst>
        </pc:spChg>
      </pc:sldChg>
      <pc:sldChg chg="addSp modSp del mod ord">
        <pc:chgData name="Sepulveda, Adam J" userId="c521fdd4-138a-48a4-8f72-d07d14a7ba1b" providerId="ADAL" clId="{2C3C6AA4-39BB-4A92-B862-A5D9A09A22F1}" dt="2021-04-20T16:29:33.553" v="2908" actId="47"/>
        <pc:sldMkLst>
          <pc:docMk/>
          <pc:sldMk cId="3886894100" sldId="362"/>
        </pc:sldMkLst>
        <pc:spChg chg="add mod">
          <ac:chgData name="Sepulveda, Adam J" userId="c521fdd4-138a-48a4-8f72-d07d14a7ba1b" providerId="ADAL" clId="{2C3C6AA4-39BB-4A92-B862-A5D9A09A22F1}" dt="2021-04-19T17:18:54.043" v="130" actId="14100"/>
          <ac:spMkLst>
            <pc:docMk/>
            <pc:sldMk cId="3886894100" sldId="362"/>
            <ac:spMk id="2" creationId="{3A9AFC5C-B736-40FD-A8C8-B6838B47925D}"/>
          </ac:spMkLst>
        </pc:spChg>
      </pc:sldChg>
      <pc:sldChg chg="addSp modSp del ord">
        <pc:chgData name="Sepulveda, Adam J" userId="c521fdd4-138a-48a4-8f72-d07d14a7ba1b" providerId="ADAL" clId="{2C3C6AA4-39BB-4A92-B862-A5D9A09A22F1}" dt="2021-04-20T16:29:33.553" v="2908" actId="47"/>
        <pc:sldMkLst>
          <pc:docMk/>
          <pc:sldMk cId="4077948723" sldId="364"/>
        </pc:sldMkLst>
        <pc:spChg chg="add mod">
          <ac:chgData name="Sepulveda, Adam J" userId="c521fdd4-138a-48a4-8f72-d07d14a7ba1b" providerId="ADAL" clId="{2C3C6AA4-39BB-4A92-B862-A5D9A09A22F1}" dt="2021-04-19T17:19:00.127" v="132"/>
          <ac:spMkLst>
            <pc:docMk/>
            <pc:sldMk cId="4077948723" sldId="364"/>
            <ac:spMk id="7" creationId="{08F329D8-FBA9-45FC-918C-B2A885BFA01E}"/>
          </ac:spMkLst>
        </pc:spChg>
      </pc:sldChg>
      <pc:sldChg chg="addSp modSp del">
        <pc:chgData name="Sepulveda, Adam J" userId="c521fdd4-138a-48a4-8f72-d07d14a7ba1b" providerId="ADAL" clId="{2C3C6AA4-39BB-4A92-B862-A5D9A09A22F1}" dt="2021-04-20T16:10:01.022" v="2469" actId="47"/>
        <pc:sldMkLst>
          <pc:docMk/>
          <pc:sldMk cId="3177735374" sldId="365"/>
        </pc:sldMkLst>
        <pc:spChg chg="add mod">
          <ac:chgData name="Sepulveda, Adam J" userId="c521fdd4-138a-48a4-8f72-d07d14a7ba1b" providerId="ADAL" clId="{2C3C6AA4-39BB-4A92-B862-A5D9A09A22F1}" dt="2021-04-19T17:18:57.861" v="131"/>
          <ac:spMkLst>
            <pc:docMk/>
            <pc:sldMk cId="3177735374" sldId="365"/>
            <ac:spMk id="8" creationId="{3E4FFBEF-503A-482D-93B2-06CFAF76D9DD}"/>
          </ac:spMkLst>
        </pc:spChg>
      </pc:sldChg>
      <pc:sldChg chg="modSp mod">
        <pc:chgData name="Sepulveda, Adam J" userId="c521fdd4-138a-48a4-8f72-d07d14a7ba1b" providerId="ADAL" clId="{2C3C6AA4-39BB-4A92-B862-A5D9A09A22F1}" dt="2021-04-19T19:13:21.335" v="173" actId="20577"/>
        <pc:sldMkLst>
          <pc:docMk/>
          <pc:sldMk cId="1385254014" sldId="366"/>
        </pc:sldMkLst>
        <pc:spChg chg="mod">
          <ac:chgData name="Sepulveda, Adam J" userId="c521fdd4-138a-48a4-8f72-d07d14a7ba1b" providerId="ADAL" clId="{2C3C6AA4-39BB-4A92-B862-A5D9A09A22F1}" dt="2021-04-19T19:13:21.335" v="173" actId="20577"/>
          <ac:spMkLst>
            <pc:docMk/>
            <pc:sldMk cId="1385254014" sldId="366"/>
            <ac:spMk id="3" creationId="{067F881A-95ED-4863-A065-73821A0293BE}"/>
          </ac:spMkLst>
        </pc:spChg>
      </pc:sldChg>
      <pc:sldChg chg="addSp delSp modSp mod">
        <pc:chgData name="Sepulveda, Adam J" userId="c521fdd4-138a-48a4-8f72-d07d14a7ba1b" providerId="ADAL" clId="{2C3C6AA4-39BB-4A92-B862-A5D9A09A22F1}" dt="2021-04-20T16:19:33.577" v="2719" actId="20577"/>
        <pc:sldMkLst>
          <pc:docMk/>
          <pc:sldMk cId="4049316335" sldId="367"/>
        </pc:sldMkLst>
        <pc:spChg chg="mod">
          <ac:chgData name="Sepulveda, Adam J" userId="c521fdd4-138a-48a4-8f72-d07d14a7ba1b" providerId="ADAL" clId="{2C3C6AA4-39BB-4A92-B862-A5D9A09A22F1}" dt="2021-04-19T19:33:58.543" v="352" actId="20577"/>
          <ac:spMkLst>
            <pc:docMk/>
            <pc:sldMk cId="4049316335" sldId="367"/>
            <ac:spMk id="2" creationId="{04FB2A87-D03F-4B5F-ABA7-76B718F21EB1}"/>
          </ac:spMkLst>
        </pc:spChg>
        <pc:spChg chg="mod">
          <ac:chgData name="Sepulveda, Adam J" userId="c521fdd4-138a-48a4-8f72-d07d14a7ba1b" providerId="ADAL" clId="{2C3C6AA4-39BB-4A92-B862-A5D9A09A22F1}" dt="2021-04-20T16:19:33.577" v="2719" actId="20577"/>
          <ac:spMkLst>
            <pc:docMk/>
            <pc:sldMk cId="4049316335" sldId="367"/>
            <ac:spMk id="3" creationId="{E8535F39-D73D-4A48-B064-3264CB96BA54}"/>
          </ac:spMkLst>
        </pc:spChg>
        <pc:picChg chg="add del mod">
          <ac:chgData name="Sepulveda, Adam J" userId="c521fdd4-138a-48a4-8f72-d07d14a7ba1b" providerId="ADAL" clId="{2C3C6AA4-39BB-4A92-B862-A5D9A09A22F1}" dt="2021-04-20T16:13:01.818" v="2479" actId="478"/>
          <ac:picMkLst>
            <pc:docMk/>
            <pc:sldMk cId="4049316335" sldId="367"/>
            <ac:picMk id="4" creationId="{908D6190-36B2-4AB4-9BDE-C7C5258143EB}"/>
          </ac:picMkLst>
        </pc:picChg>
      </pc:sldChg>
      <pc:sldChg chg="addSp delSp modSp mod">
        <pc:chgData name="Sepulveda, Adam J" userId="c521fdd4-138a-48a4-8f72-d07d14a7ba1b" providerId="ADAL" clId="{2C3C6AA4-39BB-4A92-B862-A5D9A09A22F1}" dt="2021-04-20T16:28:30.899" v="2905" actId="313"/>
        <pc:sldMkLst>
          <pc:docMk/>
          <pc:sldMk cId="2726351333" sldId="368"/>
        </pc:sldMkLst>
        <pc:spChg chg="add del mod">
          <ac:chgData name="Sepulveda, Adam J" userId="c521fdd4-138a-48a4-8f72-d07d14a7ba1b" providerId="ADAL" clId="{2C3C6AA4-39BB-4A92-B862-A5D9A09A22F1}" dt="2021-04-19T19:35:20.478" v="360"/>
          <ac:spMkLst>
            <pc:docMk/>
            <pc:sldMk cId="2726351333" sldId="368"/>
            <ac:spMk id="5" creationId="{C4BD4B7E-09F2-4163-93DF-13C615A1F8C8}"/>
          </ac:spMkLst>
        </pc:spChg>
        <pc:spChg chg="add del mod">
          <ac:chgData name="Sepulveda, Adam J" userId="c521fdd4-138a-48a4-8f72-d07d14a7ba1b" providerId="ADAL" clId="{2C3C6AA4-39BB-4A92-B862-A5D9A09A22F1}" dt="2021-04-19T19:35:20.478" v="360"/>
          <ac:spMkLst>
            <pc:docMk/>
            <pc:sldMk cId="2726351333" sldId="368"/>
            <ac:spMk id="6" creationId="{BAC7A706-1FA2-42DA-918A-109307EC86C6}"/>
          </ac:spMkLst>
        </pc:spChg>
        <pc:spChg chg="add del mod">
          <ac:chgData name="Sepulveda, Adam J" userId="c521fdd4-138a-48a4-8f72-d07d14a7ba1b" providerId="ADAL" clId="{2C3C6AA4-39BB-4A92-B862-A5D9A09A22F1}" dt="2021-04-19T19:35:20.478" v="360"/>
          <ac:spMkLst>
            <pc:docMk/>
            <pc:sldMk cId="2726351333" sldId="368"/>
            <ac:spMk id="7" creationId="{20D5465A-209A-4B36-AF8B-4A9E0F3A893F}"/>
          </ac:spMkLst>
        </pc:spChg>
        <pc:spChg chg="add del mod">
          <ac:chgData name="Sepulveda, Adam J" userId="c521fdd4-138a-48a4-8f72-d07d14a7ba1b" providerId="ADAL" clId="{2C3C6AA4-39BB-4A92-B862-A5D9A09A22F1}" dt="2021-04-19T19:35:20.478" v="360"/>
          <ac:spMkLst>
            <pc:docMk/>
            <pc:sldMk cId="2726351333" sldId="368"/>
            <ac:spMk id="10" creationId="{7014A271-75EE-48B2-9020-601C18FA88C7}"/>
          </ac:spMkLst>
        </pc:spChg>
        <pc:spChg chg="add del mod">
          <ac:chgData name="Sepulveda, Adam J" userId="c521fdd4-138a-48a4-8f72-d07d14a7ba1b" providerId="ADAL" clId="{2C3C6AA4-39BB-4A92-B862-A5D9A09A22F1}" dt="2021-04-19T19:35:20.478" v="360"/>
          <ac:spMkLst>
            <pc:docMk/>
            <pc:sldMk cId="2726351333" sldId="368"/>
            <ac:spMk id="13" creationId="{50AD06B0-67CE-4004-B66B-EB7FC97A0B12}"/>
          </ac:spMkLst>
        </pc:spChg>
        <pc:spChg chg="add del mod">
          <ac:chgData name="Sepulveda, Adam J" userId="c521fdd4-138a-48a4-8f72-d07d14a7ba1b" providerId="ADAL" clId="{2C3C6AA4-39BB-4A92-B862-A5D9A09A22F1}" dt="2021-04-19T19:35:20.478" v="360"/>
          <ac:spMkLst>
            <pc:docMk/>
            <pc:sldMk cId="2726351333" sldId="368"/>
            <ac:spMk id="15" creationId="{64696A34-95D9-4562-BA2F-3D08FFBB0698}"/>
          </ac:spMkLst>
        </pc:spChg>
        <pc:spChg chg="add del mod">
          <ac:chgData name="Sepulveda, Adam J" userId="c521fdd4-138a-48a4-8f72-d07d14a7ba1b" providerId="ADAL" clId="{2C3C6AA4-39BB-4A92-B862-A5D9A09A22F1}" dt="2021-04-19T19:35:20.478" v="360"/>
          <ac:spMkLst>
            <pc:docMk/>
            <pc:sldMk cId="2726351333" sldId="368"/>
            <ac:spMk id="17" creationId="{4BD70E93-0911-4F4A-90D2-25C58C59E2D4}"/>
          </ac:spMkLst>
        </pc:spChg>
        <pc:spChg chg="add del mod">
          <ac:chgData name="Sepulveda, Adam J" userId="c521fdd4-138a-48a4-8f72-d07d14a7ba1b" providerId="ADAL" clId="{2C3C6AA4-39BB-4A92-B862-A5D9A09A22F1}" dt="2021-04-19T19:35:20.478" v="360"/>
          <ac:spMkLst>
            <pc:docMk/>
            <pc:sldMk cId="2726351333" sldId="368"/>
            <ac:spMk id="18" creationId="{FD73AFAB-9BA7-4533-8186-D5261BD3DB2E}"/>
          </ac:spMkLst>
        </pc:spChg>
        <pc:spChg chg="add del mod">
          <ac:chgData name="Sepulveda, Adam J" userId="c521fdd4-138a-48a4-8f72-d07d14a7ba1b" providerId="ADAL" clId="{2C3C6AA4-39BB-4A92-B862-A5D9A09A22F1}" dt="2021-04-19T19:35:20.478" v="360"/>
          <ac:spMkLst>
            <pc:docMk/>
            <pc:sldMk cId="2726351333" sldId="368"/>
            <ac:spMk id="19" creationId="{0C963729-6795-42AB-962B-108FA7756A0B}"/>
          </ac:spMkLst>
        </pc:spChg>
        <pc:spChg chg="add del mod">
          <ac:chgData name="Sepulveda, Adam J" userId="c521fdd4-138a-48a4-8f72-d07d14a7ba1b" providerId="ADAL" clId="{2C3C6AA4-39BB-4A92-B862-A5D9A09A22F1}" dt="2021-04-19T19:35:20.478" v="360"/>
          <ac:spMkLst>
            <pc:docMk/>
            <pc:sldMk cId="2726351333" sldId="368"/>
            <ac:spMk id="20" creationId="{E038B749-65B9-4307-B740-E13B5C31C967}"/>
          </ac:spMkLst>
        </pc:spChg>
        <pc:spChg chg="add del mod">
          <ac:chgData name="Sepulveda, Adam J" userId="c521fdd4-138a-48a4-8f72-d07d14a7ba1b" providerId="ADAL" clId="{2C3C6AA4-39BB-4A92-B862-A5D9A09A22F1}" dt="2021-04-19T19:35:20.478" v="360"/>
          <ac:spMkLst>
            <pc:docMk/>
            <pc:sldMk cId="2726351333" sldId="368"/>
            <ac:spMk id="21" creationId="{F888753B-1F43-4292-AE0A-B5BED564D8F7}"/>
          </ac:spMkLst>
        </pc:spChg>
        <pc:spChg chg="add del mod">
          <ac:chgData name="Sepulveda, Adam J" userId="c521fdd4-138a-48a4-8f72-d07d14a7ba1b" providerId="ADAL" clId="{2C3C6AA4-39BB-4A92-B862-A5D9A09A22F1}" dt="2021-04-19T19:35:20.478" v="360"/>
          <ac:spMkLst>
            <pc:docMk/>
            <pc:sldMk cId="2726351333" sldId="368"/>
            <ac:spMk id="22" creationId="{7BDD3E30-BF8B-48BE-A1DC-01783588183D}"/>
          </ac:spMkLst>
        </pc:spChg>
        <pc:spChg chg="add del mod">
          <ac:chgData name="Sepulveda, Adam J" userId="c521fdd4-138a-48a4-8f72-d07d14a7ba1b" providerId="ADAL" clId="{2C3C6AA4-39BB-4A92-B862-A5D9A09A22F1}" dt="2021-04-19T19:35:20.478" v="360"/>
          <ac:spMkLst>
            <pc:docMk/>
            <pc:sldMk cId="2726351333" sldId="368"/>
            <ac:spMk id="23" creationId="{0E700B34-6DC7-40B5-AF70-0BC382DE7F92}"/>
          </ac:spMkLst>
        </pc:spChg>
        <pc:spChg chg="add del mod">
          <ac:chgData name="Sepulveda, Adam J" userId="c521fdd4-138a-48a4-8f72-d07d14a7ba1b" providerId="ADAL" clId="{2C3C6AA4-39BB-4A92-B862-A5D9A09A22F1}" dt="2021-04-19T19:35:20.478" v="360"/>
          <ac:spMkLst>
            <pc:docMk/>
            <pc:sldMk cId="2726351333" sldId="368"/>
            <ac:spMk id="24" creationId="{BB2F268F-A070-4069-89D7-2D58A7E1A91B}"/>
          </ac:spMkLst>
        </pc:spChg>
        <pc:spChg chg="add del mod">
          <ac:chgData name="Sepulveda, Adam J" userId="c521fdd4-138a-48a4-8f72-d07d14a7ba1b" providerId="ADAL" clId="{2C3C6AA4-39BB-4A92-B862-A5D9A09A22F1}" dt="2021-04-19T19:35:20.478" v="360"/>
          <ac:spMkLst>
            <pc:docMk/>
            <pc:sldMk cId="2726351333" sldId="368"/>
            <ac:spMk id="26" creationId="{AA939486-291F-4F93-9094-A55D2EE86FEF}"/>
          </ac:spMkLst>
        </pc:spChg>
        <pc:spChg chg="add del mod">
          <ac:chgData name="Sepulveda, Adam J" userId="c521fdd4-138a-48a4-8f72-d07d14a7ba1b" providerId="ADAL" clId="{2C3C6AA4-39BB-4A92-B862-A5D9A09A22F1}" dt="2021-04-19T19:35:20.478" v="360"/>
          <ac:spMkLst>
            <pc:docMk/>
            <pc:sldMk cId="2726351333" sldId="368"/>
            <ac:spMk id="28" creationId="{493B1C0C-7E38-4772-8FCB-CAA320DC278E}"/>
          </ac:spMkLst>
        </pc:spChg>
        <pc:spChg chg="add del mod">
          <ac:chgData name="Sepulveda, Adam J" userId="c521fdd4-138a-48a4-8f72-d07d14a7ba1b" providerId="ADAL" clId="{2C3C6AA4-39BB-4A92-B862-A5D9A09A22F1}" dt="2021-04-19T19:35:20.478" v="360"/>
          <ac:spMkLst>
            <pc:docMk/>
            <pc:sldMk cId="2726351333" sldId="368"/>
            <ac:spMk id="29" creationId="{970A8B7C-453B-4311-BFD0-F7B1DD9AC7C1}"/>
          </ac:spMkLst>
        </pc:spChg>
        <pc:spChg chg="add del mod">
          <ac:chgData name="Sepulveda, Adam J" userId="c521fdd4-138a-48a4-8f72-d07d14a7ba1b" providerId="ADAL" clId="{2C3C6AA4-39BB-4A92-B862-A5D9A09A22F1}" dt="2021-04-19T19:35:20.478" v="360"/>
          <ac:spMkLst>
            <pc:docMk/>
            <pc:sldMk cId="2726351333" sldId="368"/>
            <ac:spMk id="30" creationId="{C3BDE19E-E7BF-48F8-9085-D55C12A5900C}"/>
          </ac:spMkLst>
        </pc:spChg>
        <pc:spChg chg="add del mod">
          <ac:chgData name="Sepulveda, Adam J" userId="c521fdd4-138a-48a4-8f72-d07d14a7ba1b" providerId="ADAL" clId="{2C3C6AA4-39BB-4A92-B862-A5D9A09A22F1}" dt="2021-04-19T19:35:20.478" v="360"/>
          <ac:spMkLst>
            <pc:docMk/>
            <pc:sldMk cId="2726351333" sldId="368"/>
            <ac:spMk id="31" creationId="{F3FF061F-C307-407F-81B1-0F2A6704F955}"/>
          </ac:spMkLst>
        </pc:spChg>
        <pc:spChg chg="add del mod">
          <ac:chgData name="Sepulveda, Adam J" userId="c521fdd4-138a-48a4-8f72-d07d14a7ba1b" providerId="ADAL" clId="{2C3C6AA4-39BB-4A92-B862-A5D9A09A22F1}" dt="2021-04-19T19:35:20.478" v="360"/>
          <ac:spMkLst>
            <pc:docMk/>
            <pc:sldMk cId="2726351333" sldId="368"/>
            <ac:spMk id="32" creationId="{B2F2555F-42A6-4D3B-A0C0-632A625EB862}"/>
          </ac:spMkLst>
        </pc:spChg>
        <pc:spChg chg="add del mod">
          <ac:chgData name="Sepulveda, Adam J" userId="c521fdd4-138a-48a4-8f72-d07d14a7ba1b" providerId="ADAL" clId="{2C3C6AA4-39BB-4A92-B862-A5D9A09A22F1}" dt="2021-04-19T19:35:20.478" v="360"/>
          <ac:spMkLst>
            <pc:docMk/>
            <pc:sldMk cId="2726351333" sldId="368"/>
            <ac:spMk id="33" creationId="{384985EE-1B43-4342-949D-52726B990A61}"/>
          </ac:spMkLst>
        </pc:spChg>
        <pc:spChg chg="add del mod">
          <ac:chgData name="Sepulveda, Adam J" userId="c521fdd4-138a-48a4-8f72-d07d14a7ba1b" providerId="ADAL" clId="{2C3C6AA4-39BB-4A92-B862-A5D9A09A22F1}" dt="2021-04-19T19:35:20.478" v="360"/>
          <ac:spMkLst>
            <pc:docMk/>
            <pc:sldMk cId="2726351333" sldId="368"/>
            <ac:spMk id="35" creationId="{00635033-96BE-4C9D-A5B7-97FAF6D07D4B}"/>
          </ac:spMkLst>
        </pc:spChg>
        <pc:spChg chg="add del mod">
          <ac:chgData name="Sepulveda, Adam J" userId="c521fdd4-138a-48a4-8f72-d07d14a7ba1b" providerId="ADAL" clId="{2C3C6AA4-39BB-4A92-B862-A5D9A09A22F1}" dt="2021-04-19T19:35:20.478" v="360"/>
          <ac:spMkLst>
            <pc:docMk/>
            <pc:sldMk cId="2726351333" sldId="368"/>
            <ac:spMk id="37" creationId="{CA3B0234-60A0-4F4B-9AC8-2E56318C5520}"/>
          </ac:spMkLst>
        </pc:spChg>
        <pc:spChg chg="add del mod">
          <ac:chgData name="Sepulveda, Adam J" userId="c521fdd4-138a-48a4-8f72-d07d14a7ba1b" providerId="ADAL" clId="{2C3C6AA4-39BB-4A92-B862-A5D9A09A22F1}" dt="2021-04-19T19:35:20.478" v="360"/>
          <ac:spMkLst>
            <pc:docMk/>
            <pc:sldMk cId="2726351333" sldId="368"/>
            <ac:spMk id="39" creationId="{33CA6F5A-3E7B-42FD-A8FE-83F43388821C}"/>
          </ac:spMkLst>
        </pc:spChg>
        <pc:spChg chg="mod">
          <ac:chgData name="Sepulveda, Adam J" userId="c521fdd4-138a-48a4-8f72-d07d14a7ba1b" providerId="ADAL" clId="{2C3C6AA4-39BB-4A92-B862-A5D9A09A22F1}" dt="2021-04-20T16:28:30.899" v="2905" actId="313"/>
          <ac:spMkLst>
            <pc:docMk/>
            <pc:sldMk cId="2726351333" sldId="368"/>
            <ac:spMk id="42" creationId="{721E926D-518F-4CCF-B825-D53AF83E3575}"/>
          </ac:spMkLst>
        </pc:spChg>
        <pc:spChg chg="add del mod">
          <ac:chgData name="Sepulveda, Adam J" userId="c521fdd4-138a-48a4-8f72-d07d14a7ba1b" providerId="ADAL" clId="{2C3C6AA4-39BB-4A92-B862-A5D9A09A22F1}" dt="2021-04-19T19:35:20.478" v="360"/>
          <ac:spMkLst>
            <pc:docMk/>
            <pc:sldMk cId="2726351333" sldId="368"/>
            <ac:spMk id="43" creationId="{5D03D2F4-AF8C-4A3C-81A8-D37F1F46C2E0}"/>
          </ac:spMkLst>
        </pc:spChg>
        <pc:spChg chg="add del mod">
          <ac:chgData name="Sepulveda, Adam J" userId="c521fdd4-138a-48a4-8f72-d07d14a7ba1b" providerId="ADAL" clId="{2C3C6AA4-39BB-4A92-B862-A5D9A09A22F1}" dt="2021-04-19T19:35:20.478" v="360"/>
          <ac:spMkLst>
            <pc:docMk/>
            <pc:sldMk cId="2726351333" sldId="368"/>
            <ac:spMk id="44" creationId="{CC0B6175-C534-412B-AA32-A6F04FE1EED5}"/>
          </ac:spMkLst>
        </pc:spChg>
        <pc:spChg chg="add del mod">
          <ac:chgData name="Sepulveda, Adam J" userId="c521fdd4-138a-48a4-8f72-d07d14a7ba1b" providerId="ADAL" clId="{2C3C6AA4-39BB-4A92-B862-A5D9A09A22F1}" dt="2021-04-19T19:35:20.478" v="360"/>
          <ac:spMkLst>
            <pc:docMk/>
            <pc:sldMk cId="2726351333" sldId="368"/>
            <ac:spMk id="46" creationId="{47193ED6-04D3-4F8C-B76E-3E40D2133D98}"/>
          </ac:spMkLst>
        </pc:spChg>
        <pc:spChg chg="add del mod">
          <ac:chgData name="Sepulveda, Adam J" userId="c521fdd4-138a-48a4-8f72-d07d14a7ba1b" providerId="ADAL" clId="{2C3C6AA4-39BB-4A92-B862-A5D9A09A22F1}" dt="2021-04-19T19:35:20.478" v="360"/>
          <ac:spMkLst>
            <pc:docMk/>
            <pc:sldMk cId="2726351333" sldId="368"/>
            <ac:spMk id="47" creationId="{60016501-2B01-4CA3-AE7C-B9C8D9BA0E86}"/>
          </ac:spMkLst>
        </pc:spChg>
        <pc:spChg chg="add del mod">
          <ac:chgData name="Sepulveda, Adam J" userId="c521fdd4-138a-48a4-8f72-d07d14a7ba1b" providerId="ADAL" clId="{2C3C6AA4-39BB-4A92-B862-A5D9A09A22F1}" dt="2021-04-19T19:35:20.478" v="360"/>
          <ac:spMkLst>
            <pc:docMk/>
            <pc:sldMk cId="2726351333" sldId="368"/>
            <ac:spMk id="49" creationId="{9A70F428-1DDC-40C8-8504-5AA5EDEB0CD5}"/>
          </ac:spMkLst>
        </pc:spChg>
        <pc:spChg chg="add del mod">
          <ac:chgData name="Sepulveda, Adam J" userId="c521fdd4-138a-48a4-8f72-d07d14a7ba1b" providerId="ADAL" clId="{2C3C6AA4-39BB-4A92-B862-A5D9A09A22F1}" dt="2021-04-19T19:35:20.478" v="360"/>
          <ac:spMkLst>
            <pc:docMk/>
            <pc:sldMk cId="2726351333" sldId="368"/>
            <ac:spMk id="50" creationId="{20DEA727-926F-460A-93BC-530A2BA0FADB}"/>
          </ac:spMkLst>
        </pc:spChg>
        <pc:spChg chg="add del mod">
          <ac:chgData name="Sepulveda, Adam J" userId="c521fdd4-138a-48a4-8f72-d07d14a7ba1b" providerId="ADAL" clId="{2C3C6AA4-39BB-4A92-B862-A5D9A09A22F1}" dt="2021-04-19T19:35:20.478" v="360"/>
          <ac:spMkLst>
            <pc:docMk/>
            <pc:sldMk cId="2726351333" sldId="368"/>
            <ac:spMk id="52" creationId="{053006C7-4A7D-4341-8FF0-2F8F1FCCC3B1}"/>
          </ac:spMkLst>
        </pc:spChg>
        <pc:spChg chg="add del mod">
          <ac:chgData name="Sepulveda, Adam J" userId="c521fdd4-138a-48a4-8f72-d07d14a7ba1b" providerId="ADAL" clId="{2C3C6AA4-39BB-4A92-B862-A5D9A09A22F1}" dt="2021-04-19T19:35:20.478" v="360"/>
          <ac:spMkLst>
            <pc:docMk/>
            <pc:sldMk cId="2726351333" sldId="368"/>
            <ac:spMk id="53" creationId="{C4920C9A-B7B6-467B-90B1-DCA0261ABFD9}"/>
          </ac:spMkLst>
        </pc:spChg>
        <pc:spChg chg="add del mod">
          <ac:chgData name="Sepulveda, Adam J" userId="c521fdd4-138a-48a4-8f72-d07d14a7ba1b" providerId="ADAL" clId="{2C3C6AA4-39BB-4A92-B862-A5D9A09A22F1}" dt="2021-04-19T19:35:20.478" v="360"/>
          <ac:spMkLst>
            <pc:docMk/>
            <pc:sldMk cId="2726351333" sldId="368"/>
            <ac:spMk id="55" creationId="{FC84B903-5F46-4333-8815-77C6ACFF403B}"/>
          </ac:spMkLst>
        </pc:spChg>
        <pc:spChg chg="add del mod">
          <ac:chgData name="Sepulveda, Adam J" userId="c521fdd4-138a-48a4-8f72-d07d14a7ba1b" providerId="ADAL" clId="{2C3C6AA4-39BB-4A92-B862-A5D9A09A22F1}" dt="2021-04-19T19:35:20.478" v="360"/>
          <ac:spMkLst>
            <pc:docMk/>
            <pc:sldMk cId="2726351333" sldId="368"/>
            <ac:spMk id="56" creationId="{BC896CD4-31CD-48D0-86C7-BA390E227A31}"/>
          </ac:spMkLst>
        </pc:spChg>
        <pc:spChg chg="add del mod">
          <ac:chgData name="Sepulveda, Adam J" userId="c521fdd4-138a-48a4-8f72-d07d14a7ba1b" providerId="ADAL" clId="{2C3C6AA4-39BB-4A92-B862-A5D9A09A22F1}" dt="2021-04-19T19:35:20.478" v="360"/>
          <ac:spMkLst>
            <pc:docMk/>
            <pc:sldMk cId="2726351333" sldId="368"/>
            <ac:spMk id="58" creationId="{10F7597D-FE4C-4749-BB96-0EE1521C0EDC}"/>
          </ac:spMkLst>
        </pc:spChg>
        <pc:spChg chg="add del mod">
          <ac:chgData name="Sepulveda, Adam J" userId="c521fdd4-138a-48a4-8f72-d07d14a7ba1b" providerId="ADAL" clId="{2C3C6AA4-39BB-4A92-B862-A5D9A09A22F1}" dt="2021-04-19T19:35:20.478" v="360"/>
          <ac:spMkLst>
            <pc:docMk/>
            <pc:sldMk cId="2726351333" sldId="368"/>
            <ac:spMk id="59" creationId="{C2B1CB93-5867-420F-B64E-503B79EDCE57}"/>
          </ac:spMkLst>
        </pc:spChg>
        <pc:spChg chg="add del mod">
          <ac:chgData name="Sepulveda, Adam J" userId="c521fdd4-138a-48a4-8f72-d07d14a7ba1b" providerId="ADAL" clId="{2C3C6AA4-39BB-4A92-B862-A5D9A09A22F1}" dt="2021-04-19T19:35:20.478" v="360"/>
          <ac:spMkLst>
            <pc:docMk/>
            <pc:sldMk cId="2726351333" sldId="368"/>
            <ac:spMk id="61" creationId="{0429A1C2-5515-44BD-AED9-F8AAB5BB74BF}"/>
          </ac:spMkLst>
        </pc:spChg>
        <pc:spChg chg="add del mod">
          <ac:chgData name="Sepulveda, Adam J" userId="c521fdd4-138a-48a4-8f72-d07d14a7ba1b" providerId="ADAL" clId="{2C3C6AA4-39BB-4A92-B862-A5D9A09A22F1}" dt="2021-04-19T19:35:20.478" v="360"/>
          <ac:spMkLst>
            <pc:docMk/>
            <pc:sldMk cId="2726351333" sldId="368"/>
            <ac:spMk id="62" creationId="{3D8AC42E-B7E4-43FA-8700-7C1299EF91D2}"/>
          </ac:spMkLst>
        </pc:spChg>
        <pc:spChg chg="add del mod">
          <ac:chgData name="Sepulveda, Adam J" userId="c521fdd4-138a-48a4-8f72-d07d14a7ba1b" providerId="ADAL" clId="{2C3C6AA4-39BB-4A92-B862-A5D9A09A22F1}" dt="2021-04-19T19:35:20.478" v="360"/>
          <ac:spMkLst>
            <pc:docMk/>
            <pc:sldMk cId="2726351333" sldId="368"/>
            <ac:spMk id="64" creationId="{D0317FD2-94EA-4884-BFC9-6879451CFC26}"/>
          </ac:spMkLst>
        </pc:spChg>
        <pc:spChg chg="add del mod">
          <ac:chgData name="Sepulveda, Adam J" userId="c521fdd4-138a-48a4-8f72-d07d14a7ba1b" providerId="ADAL" clId="{2C3C6AA4-39BB-4A92-B862-A5D9A09A22F1}" dt="2021-04-19T19:35:20.478" v="360"/>
          <ac:spMkLst>
            <pc:docMk/>
            <pc:sldMk cId="2726351333" sldId="368"/>
            <ac:spMk id="65" creationId="{51581E7A-03CB-429D-975E-D6006192D829}"/>
          </ac:spMkLst>
        </pc:spChg>
        <pc:spChg chg="add del mod">
          <ac:chgData name="Sepulveda, Adam J" userId="c521fdd4-138a-48a4-8f72-d07d14a7ba1b" providerId="ADAL" clId="{2C3C6AA4-39BB-4A92-B862-A5D9A09A22F1}" dt="2021-04-19T19:35:20.478" v="360"/>
          <ac:spMkLst>
            <pc:docMk/>
            <pc:sldMk cId="2726351333" sldId="368"/>
            <ac:spMk id="67" creationId="{CDDE84DA-F01C-488D-BD87-EF8E141CC2F6}"/>
          </ac:spMkLst>
        </pc:spChg>
        <pc:spChg chg="add del mod">
          <ac:chgData name="Sepulveda, Adam J" userId="c521fdd4-138a-48a4-8f72-d07d14a7ba1b" providerId="ADAL" clId="{2C3C6AA4-39BB-4A92-B862-A5D9A09A22F1}" dt="2021-04-19T19:35:20.478" v="360"/>
          <ac:spMkLst>
            <pc:docMk/>
            <pc:sldMk cId="2726351333" sldId="368"/>
            <ac:spMk id="68" creationId="{53C0D5CF-E1A2-4ABC-99BE-853AF461F1D6}"/>
          </ac:spMkLst>
        </pc:spChg>
        <pc:spChg chg="add del mod">
          <ac:chgData name="Sepulveda, Adam J" userId="c521fdd4-138a-48a4-8f72-d07d14a7ba1b" providerId="ADAL" clId="{2C3C6AA4-39BB-4A92-B862-A5D9A09A22F1}" dt="2021-04-19T19:35:20.478" v="360"/>
          <ac:spMkLst>
            <pc:docMk/>
            <pc:sldMk cId="2726351333" sldId="368"/>
            <ac:spMk id="70" creationId="{0008AABB-BCD1-4753-9BA6-EBD913B7F461}"/>
          </ac:spMkLst>
        </pc:spChg>
        <pc:spChg chg="add del mod">
          <ac:chgData name="Sepulveda, Adam J" userId="c521fdd4-138a-48a4-8f72-d07d14a7ba1b" providerId="ADAL" clId="{2C3C6AA4-39BB-4A92-B862-A5D9A09A22F1}" dt="2021-04-19T19:35:20.478" v="360"/>
          <ac:spMkLst>
            <pc:docMk/>
            <pc:sldMk cId="2726351333" sldId="368"/>
            <ac:spMk id="71" creationId="{4DFE495E-E7F8-4AFE-BC50-7C3F827FE0C1}"/>
          </ac:spMkLst>
        </pc:spChg>
        <pc:spChg chg="add del mod">
          <ac:chgData name="Sepulveda, Adam J" userId="c521fdd4-138a-48a4-8f72-d07d14a7ba1b" providerId="ADAL" clId="{2C3C6AA4-39BB-4A92-B862-A5D9A09A22F1}" dt="2021-04-19T19:35:20.478" v="360"/>
          <ac:spMkLst>
            <pc:docMk/>
            <pc:sldMk cId="2726351333" sldId="368"/>
            <ac:spMk id="73" creationId="{CAF2CC6A-2AB4-41CE-B062-038A385ED4B8}"/>
          </ac:spMkLst>
        </pc:spChg>
        <pc:spChg chg="add del mod">
          <ac:chgData name="Sepulveda, Adam J" userId="c521fdd4-138a-48a4-8f72-d07d14a7ba1b" providerId="ADAL" clId="{2C3C6AA4-39BB-4A92-B862-A5D9A09A22F1}" dt="2021-04-19T19:35:20.478" v="360"/>
          <ac:spMkLst>
            <pc:docMk/>
            <pc:sldMk cId="2726351333" sldId="368"/>
            <ac:spMk id="74" creationId="{A12DA507-3576-41C2-921D-D4B0E006277E}"/>
          </ac:spMkLst>
        </pc:spChg>
        <pc:spChg chg="add del mod">
          <ac:chgData name="Sepulveda, Adam J" userId="c521fdd4-138a-48a4-8f72-d07d14a7ba1b" providerId="ADAL" clId="{2C3C6AA4-39BB-4A92-B862-A5D9A09A22F1}" dt="2021-04-19T19:35:20.478" v="360"/>
          <ac:spMkLst>
            <pc:docMk/>
            <pc:sldMk cId="2726351333" sldId="368"/>
            <ac:spMk id="76" creationId="{FFBFC489-0960-4511-9174-53DA9869BD97}"/>
          </ac:spMkLst>
        </pc:spChg>
        <pc:spChg chg="add del mod">
          <ac:chgData name="Sepulveda, Adam J" userId="c521fdd4-138a-48a4-8f72-d07d14a7ba1b" providerId="ADAL" clId="{2C3C6AA4-39BB-4A92-B862-A5D9A09A22F1}" dt="2021-04-19T19:35:20.478" v="360"/>
          <ac:spMkLst>
            <pc:docMk/>
            <pc:sldMk cId="2726351333" sldId="368"/>
            <ac:spMk id="77" creationId="{4A0435DA-94AE-4951-85A5-E9A6850A95AB}"/>
          </ac:spMkLst>
        </pc:spChg>
        <pc:spChg chg="add del mod">
          <ac:chgData name="Sepulveda, Adam J" userId="c521fdd4-138a-48a4-8f72-d07d14a7ba1b" providerId="ADAL" clId="{2C3C6AA4-39BB-4A92-B862-A5D9A09A22F1}" dt="2021-04-19T19:35:20.478" v="360"/>
          <ac:spMkLst>
            <pc:docMk/>
            <pc:sldMk cId="2726351333" sldId="368"/>
            <ac:spMk id="79" creationId="{19E03226-7A26-44DD-9D97-B48148DC7C38}"/>
          </ac:spMkLst>
        </pc:spChg>
        <pc:spChg chg="add del mod">
          <ac:chgData name="Sepulveda, Adam J" userId="c521fdd4-138a-48a4-8f72-d07d14a7ba1b" providerId="ADAL" clId="{2C3C6AA4-39BB-4A92-B862-A5D9A09A22F1}" dt="2021-04-19T19:35:20.478" v="360"/>
          <ac:spMkLst>
            <pc:docMk/>
            <pc:sldMk cId="2726351333" sldId="368"/>
            <ac:spMk id="80" creationId="{BA68CF2C-620F-453D-8CBF-66470910C15A}"/>
          </ac:spMkLst>
        </pc:spChg>
        <pc:spChg chg="add del mod">
          <ac:chgData name="Sepulveda, Adam J" userId="c521fdd4-138a-48a4-8f72-d07d14a7ba1b" providerId="ADAL" clId="{2C3C6AA4-39BB-4A92-B862-A5D9A09A22F1}" dt="2021-04-19T19:35:20.478" v="360"/>
          <ac:spMkLst>
            <pc:docMk/>
            <pc:sldMk cId="2726351333" sldId="368"/>
            <ac:spMk id="82" creationId="{AEAE5DA7-5A1C-409B-9E36-619309E07152}"/>
          </ac:spMkLst>
        </pc:spChg>
        <pc:spChg chg="add del mod">
          <ac:chgData name="Sepulveda, Adam J" userId="c521fdd4-138a-48a4-8f72-d07d14a7ba1b" providerId="ADAL" clId="{2C3C6AA4-39BB-4A92-B862-A5D9A09A22F1}" dt="2021-04-19T19:35:20.478" v="360"/>
          <ac:spMkLst>
            <pc:docMk/>
            <pc:sldMk cId="2726351333" sldId="368"/>
            <ac:spMk id="83" creationId="{3D6456FC-D983-487B-A6B9-398CE1F1124A}"/>
          </ac:spMkLst>
        </pc:spChg>
        <pc:spChg chg="add del mod">
          <ac:chgData name="Sepulveda, Adam J" userId="c521fdd4-138a-48a4-8f72-d07d14a7ba1b" providerId="ADAL" clId="{2C3C6AA4-39BB-4A92-B862-A5D9A09A22F1}" dt="2021-04-19T19:35:20.478" v="360"/>
          <ac:spMkLst>
            <pc:docMk/>
            <pc:sldMk cId="2726351333" sldId="368"/>
            <ac:spMk id="85" creationId="{A016ECCB-E241-40CE-8D92-27D5F5E3A082}"/>
          </ac:spMkLst>
        </pc:spChg>
        <pc:spChg chg="add del mod">
          <ac:chgData name="Sepulveda, Adam J" userId="c521fdd4-138a-48a4-8f72-d07d14a7ba1b" providerId="ADAL" clId="{2C3C6AA4-39BB-4A92-B862-A5D9A09A22F1}" dt="2021-04-19T19:35:20.478" v="360"/>
          <ac:spMkLst>
            <pc:docMk/>
            <pc:sldMk cId="2726351333" sldId="368"/>
            <ac:spMk id="86" creationId="{EE7F5A1D-54B0-483E-8043-6344A27D2F12}"/>
          </ac:spMkLst>
        </pc:spChg>
        <pc:spChg chg="add del mod">
          <ac:chgData name="Sepulveda, Adam J" userId="c521fdd4-138a-48a4-8f72-d07d14a7ba1b" providerId="ADAL" clId="{2C3C6AA4-39BB-4A92-B862-A5D9A09A22F1}" dt="2021-04-19T19:35:20.478" v="360"/>
          <ac:spMkLst>
            <pc:docMk/>
            <pc:sldMk cId="2726351333" sldId="368"/>
            <ac:spMk id="88" creationId="{1B1C3201-7E12-4D31-93F2-0D52910F59B1}"/>
          </ac:spMkLst>
        </pc:spChg>
        <pc:spChg chg="add del mod">
          <ac:chgData name="Sepulveda, Adam J" userId="c521fdd4-138a-48a4-8f72-d07d14a7ba1b" providerId="ADAL" clId="{2C3C6AA4-39BB-4A92-B862-A5D9A09A22F1}" dt="2021-04-19T19:35:20.478" v="360"/>
          <ac:spMkLst>
            <pc:docMk/>
            <pc:sldMk cId="2726351333" sldId="368"/>
            <ac:spMk id="89" creationId="{5AADDB3D-0403-444C-AB9B-B6B232A8EE82}"/>
          </ac:spMkLst>
        </pc:spChg>
        <pc:spChg chg="add del mod">
          <ac:chgData name="Sepulveda, Adam J" userId="c521fdd4-138a-48a4-8f72-d07d14a7ba1b" providerId="ADAL" clId="{2C3C6AA4-39BB-4A92-B862-A5D9A09A22F1}" dt="2021-04-19T19:35:20.478" v="360"/>
          <ac:spMkLst>
            <pc:docMk/>
            <pc:sldMk cId="2726351333" sldId="368"/>
            <ac:spMk id="90" creationId="{F06D2C81-609F-43D2-9850-7382A3D7AF66}"/>
          </ac:spMkLst>
        </pc:spChg>
        <pc:spChg chg="add del mod">
          <ac:chgData name="Sepulveda, Adam J" userId="c521fdd4-138a-48a4-8f72-d07d14a7ba1b" providerId="ADAL" clId="{2C3C6AA4-39BB-4A92-B862-A5D9A09A22F1}" dt="2021-04-19T19:35:20.478" v="360"/>
          <ac:spMkLst>
            <pc:docMk/>
            <pc:sldMk cId="2726351333" sldId="368"/>
            <ac:spMk id="91" creationId="{5D4F43DF-A041-478B-AD12-D0D2C768491D}"/>
          </ac:spMkLst>
        </pc:spChg>
        <pc:spChg chg="add del mod">
          <ac:chgData name="Sepulveda, Adam J" userId="c521fdd4-138a-48a4-8f72-d07d14a7ba1b" providerId="ADAL" clId="{2C3C6AA4-39BB-4A92-B862-A5D9A09A22F1}" dt="2021-04-19T19:35:20.478" v="360"/>
          <ac:spMkLst>
            <pc:docMk/>
            <pc:sldMk cId="2726351333" sldId="368"/>
            <ac:spMk id="92" creationId="{84C9D61E-9231-4763-A781-56258DD722F9}"/>
          </ac:spMkLst>
        </pc:spChg>
        <pc:spChg chg="add mod">
          <ac:chgData name="Sepulveda, Adam J" userId="c521fdd4-138a-48a4-8f72-d07d14a7ba1b" providerId="ADAL" clId="{2C3C6AA4-39BB-4A92-B862-A5D9A09A22F1}" dt="2021-04-19T20:02:05.380" v="503" actId="1076"/>
          <ac:spMkLst>
            <pc:docMk/>
            <pc:sldMk cId="2726351333" sldId="368"/>
            <ac:spMk id="94" creationId="{352AC3A4-FE44-4EA9-A125-327B60200155}"/>
          </ac:spMkLst>
        </pc:spChg>
        <pc:picChg chg="add mod">
          <ac:chgData name="Sepulveda, Adam J" userId="c521fdd4-138a-48a4-8f72-d07d14a7ba1b" providerId="ADAL" clId="{2C3C6AA4-39BB-4A92-B862-A5D9A09A22F1}" dt="2021-04-19T19:45:32.955" v="438" actId="14100"/>
          <ac:picMkLst>
            <pc:docMk/>
            <pc:sldMk cId="2726351333" sldId="368"/>
            <ac:picMk id="3" creationId="{B2B04F16-E5C6-4C14-8A6E-8FA63FBF59EF}"/>
          </ac:picMkLst>
        </pc:picChg>
        <pc:picChg chg="add mod">
          <ac:chgData name="Sepulveda, Adam J" userId="c521fdd4-138a-48a4-8f72-d07d14a7ba1b" providerId="ADAL" clId="{2C3C6AA4-39BB-4A92-B862-A5D9A09A22F1}" dt="2021-04-19T19:50:09.073" v="441" actId="1076"/>
          <ac:picMkLst>
            <pc:docMk/>
            <pc:sldMk cId="2726351333" sldId="368"/>
            <ac:picMk id="4" creationId="{08469286-C0D2-40BD-9916-90B52E519F3A}"/>
          </ac:picMkLst>
        </pc:picChg>
        <pc:picChg chg="del mod">
          <ac:chgData name="Sepulveda, Adam J" userId="c521fdd4-138a-48a4-8f72-d07d14a7ba1b" providerId="ADAL" clId="{2C3C6AA4-39BB-4A92-B862-A5D9A09A22F1}" dt="2021-04-19T19:34:53.494" v="358" actId="478"/>
          <ac:picMkLst>
            <pc:docMk/>
            <pc:sldMk cId="2726351333" sldId="368"/>
            <ac:picMk id="41" creationId="{D80DECEC-D019-4445-A1A1-5D351F52E34E}"/>
          </ac:picMkLst>
        </pc:picChg>
        <pc:picChg chg="add mod">
          <ac:chgData name="Sepulveda, Adam J" userId="c521fdd4-138a-48a4-8f72-d07d14a7ba1b" providerId="ADAL" clId="{2C3C6AA4-39BB-4A92-B862-A5D9A09A22F1}" dt="2021-04-19T19:57:18.652" v="446" actId="1076"/>
          <ac:picMkLst>
            <pc:docMk/>
            <pc:sldMk cId="2726351333" sldId="368"/>
            <ac:picMk id="93" creationId="{EA49CCAE-2D2A-4446-8E18-457014BD4B97}"/>
          </ac:picMkLst>
        </pc:picChg>
        <pc:cxnChg chg="add del mod">
          <ac:chgData name="Sepulveda, Adam J" userId="c521fdd4-138a-48a4-8f72-d07d14a7ba1b" providerId="ADAL" clId="{2C3C6AA4-39BB-4A92-B862-A5D9A09A22F1}" dt="2021-04-19T19:35:20.478" v="360"/>
          <ac:cxnSpMkLst>
            <pc:docMk/>
            <pc:sldMk cId="2726351333" sldId="368"/>
            <ac:cxnSpMk id="8" creationId="{440B910C-B1BF-4F48-9524-638E22E1F48F}"/>
          </ac:cxnSpMkLst>
        </pc:cxnChg>
        <pc:cxnChg chg="add del mod">
          <ac:chgData name="Sepulveda, Adam J" userId="c521fdd4-138a-48a4-8f72-d07d14a7ba1b" providerId="ADAL" clId="{2C3C6AA4-39BB-4A92-B862-A5D9A09A22F1}" dt="2021-04-19T19:35:20.478" v="360"/>
          <ac:cxnSpMkLst>
            <pc:docMk/>
            <pc:sldMk cId="2726351333" sldId="368"/>
            <ac:cxnSpMk id="9" creationId="{08A4278E-682D-4161-9223-B3F3B747D623}"/>
          </ac:cxnSpMkLst>
        </pc:cxnChg>
        <pc:cxnChg chg="add del mod">
          <ac:chgData name="Sepulveda, Adam J" userId="c521fdd4-138a-48a4-8f72-d07d14a7ba1b" providerId="ADAL" clId="{2C3C6AA4-39BB-4A92-B862-A5D9A09A22F1}" dt="2021-04-19T19:35:20.478" v="360"/>
          <ac:cxnSpMkLst>
            <pc:docMk/>
            <pc:sldMk cId="2726351333" sldId="368"/>
            <ac:cxnSpMk id="11" creationId="{AF3CA257-A832-4D4E-9AAF-92746A947BBB}"/>
          </ac:cxnSpMkLst>
        </pc:cxnChg>
        <pc:cxnChg chg="add del mod">
          <ac:chgData name="Sepulveda, Adam J" userId="c521fdd4-138a-48a4-8f72-d07d14a7ba1b" providerId="ADAL" clId="{2C3C6AA4-39BB-4A92-B862-A5D9A09A22F1}" dt="2021-04-19T19:35:20.478" v="360"/>
          <ac:cxnSpMkLst>
            <pc:docMk/>
            <pc:sldMk cId="2726351333" sldId="368"/>
            <ac:cxnSpMk id="12" creationId="{EC349014-18C1-46D4-AF61-67BEDF56A206}"/>
          </ac:cxnSpMkLst>
        </pc:cxnChg>
        <pc:cxnChg chg="add del mod">
          <ac:chgData name="Sepulveda, Adam J" userId="c521fdd4-138a-48a4-8f72-d07d14a7ba1b" providerId="ADAL" clId="{2C3C6AA4-39BB-4A92-B862-A5D9A09A22F1}" dt="2021-04-19T19:35:20.478" v="360"/>
          <ac:cxnSpMkLst>
            <pc:docMk/>
            <pc:sldMk cId="2726351333" sldId="368"/>
            <ac:cxnSpMk id="14" creationId="{1BDFF397-0151-42BD-97D1-8C442CB06C88}"/>
          </ac:cxnSpMkLst>
        </pc:cxnChg>
        <pc:cxnChg chg="add del mod">
          <ac:chgData name="Sepulveda, Adam J" userId="c521fdd4-138a-48a4-8f72-d07d14a7ba1b" providerId="ADAL" clId="{2C3C6AA4-39BB-4A92-B862-A5D9A09A22F1}" dt="2021-04-19T19:35:20.478" v="360"/>
          <ac:cxnSpMkLst>
            <pc:docMk/>
            <pc:sldMk cId="2726351333" sldId="368"/>
            <ac:cxnSpMk id="16" creationId="{26FBF4C4-E1FA-4B01-B306-C51D9B48348D}"/>
          </ac:cxnSpMkLst>
        </pc:cxnChg>
        <pc:cxnChg chg="add del mod">
          <ac:chgData name="Sepulveda, Adam J" userId="c521fdd4-138a-48a4-8f72-d07d14a7ba1b" providerId="ADAL" clId="{2C3C6AA4-39BB-4A92-B862-A5D9A09A22F1}" dt="2021-04-19T19:35:20.478" v="360"/>
          <ac:cxnSpMkLst>
            <pc:docMk/>
            <pc:sldMk cId="2726351333" sldId="368"/>
            <ac:cxnSpMk id="25" creationId="{60231DB6-FF2F-4E84-9214-2B8EB049A9B2}"/>
          </ac:cxnSpMkLst>
        </pc:cxnChg>
        <pc:cxnChg chg="add del mod">
          <ac:chgData name="Sepulveda, Adam J" userId="c521fdd4-138a-48a4-8f72-d07d14a7ba1b" providerId="ADAL" clId="{2C3C6AA4-39BB-4A92-B862-A5D9A09A22F1}" dt="2021-04-19T19:35:20.478" v="360"/>
          <ac:cxnSpMkLst>
            <pc:docMk/>
            <pc:sldMk cId="2726351333" sldId="368"/>
            <ac:cxnSpMk id="27" creationId="{9B469191-E7CB-4537-A98B-3723D023314A}"/>
          </ac:cxnSpMkLst>
        </pc:cxnChg>
        <pc:cxnChg chg="add del mod">
          <ac:chgData name="Sepulveda, Adam J" userId="c521fdd4-138a-48a4-8f72-d07d14a7ba1b" providerId="ADAL" clId="{2C3C6AA4-39BB-4A92-B862-A5D9A09A22F1}" dt="2021-04-19T19:35:20.478" v="360"/>
          <ac:cxnSpMkLst>
            <pc:docMk/>
            <pc:sldMk cId="2726351333" sldId="368"/>
            <ac:cxnSpMk id="34" creationId="{EF305565-062D-44AB-9E16-0C1F65DAB80A}"/>
          </ac:cxnSpMkLst>
        </pc:cxnChg>
        <pc:cxnChg chg="add del mod">
          <ac:chgData name="Sepulveda, Adam J" userId="c521fdd4-138a-48a4-8f72-d07d14a7ba1b" providerId="ADAL" clId="{2C3C6AA4-39BB-4A92-B862-A5D9A09A22F1}" dt="2021-04-19T19:35:20.478" v="360"/>
          <ac:cxnSpMkLst>
            <pc:docMk/>
            <pc:sldMk cId="2726351333" sldId="368"/>
            <ac:cxnSpMk id="36" creationId="{BF26F181-3934-4C3E-912A-70B6D7A06670}"/>
          </ac:cxnSpMkLst>
        </pc:cxnChg>
        <pc:cxnChg chg="add del mod">
          <ac:chgData name="Sepulveda, Adam J" userId="c521fdd4-138a-48a4-8f72-d07d14a7ba1b" providerId="ADAL" clId="{2C3C6AA4-39BB-4A92-B862-A5D9A09A22F1}" dt="2021-04-19T19:35:20.478" v="360"/>
          <ac:cxnSpMkLst>
            <pc:docMk/>
            <pc:sldMk cId="2726351333" sldId="368"/>
            <ac:cxnSpMk id="38" creationId="{68295488-5170-4738-B8AB-45CF12C3C534}"/>
          </ac:cxnSpMkLst>
        </pc:cxnChg>
        <pc:cxnChg chg="add del mod">
          <ac:chgData name="Sepulveda, Adam J" userId="c521fdd4-138a-48a4-8f72-d07d14a7ba1b" providerId="ADAL" clId="{2C3C6AA4-39BB-4A92-B862-A5D9A09A22F1}" dt="2021-04-19T19:35:20.478" v="360"/>
          <ac:cxnSpMkLst>
            <pc:docMk/>
            <pc:sldMk cId="2726351333" sldId="368"/>
            <ac:cxnSpMk id="40" creationId="{558945CF-5B6F-463D-9593-32411AFEF294}"/>
          </ac:cxnSpMkLst>
        </pc:cxnChg>
        <pc:cxnChg chg="add del mod">
          <ac:chgData name="Sepulveda, Adam J" userId="c521fdd4-138a-48a4-8f72-d07d14a7ba1b" providerId="ADAL" clId="{2C3C6AA4-39BB-4A92-B862-A5D9A09A22F1}" dt="2021-04-19T19:35:20.478" v="360"/>
          <ac:cxnSpMkLst>
            <pc:docMk/>
            <pc:sldMk cId="2726351333" sldId="368"/>
            <ac:cxnSpMk id="45" creationId="{06270B92-FE40-4042-9BB3-72710A9C623E}"/>
          </ac:cxnSpMkLst>
        </pc:cxnChg>
        <pc:cxnChg chg="add del mod">
          <ac:chgData name="Sepulveda, Adam J" userId="c521fdd4-138a-48a4-8f72-d07d14a7ba1b" providerId="ADAL" clId="{2C3C6AA4-39BB-4A92-B862-A5D9A09A22F1}" dt="2021-04-19T19:35:20.478" v="360"/>
          <ac:cxnSpMkLst>
            <pc:docMk/>
            <pc:sldMk cId="2726351333" sldId="368"/>
            <ac:cxnSpMk id="48" creationId="{C4EC5ED0-EEA6-4A5F-B3EB-C842D23A57DA}"/>
          </ac:cxnSpMkLst>
        </pc:cxnChg>
        <pc:cxnChg chg="add del mod">
          <ac:chgData name="Sepulveda, Adam J" userId="c521fdd4-138a-48a4-8f72-d07d14a7ba1b" providerId="ADAL" clId="{2C3C6AA4-39BB-4A92-B862-A5D9A09A22F1}" dt="2021-04-19T19:35:20.478" v="360"/>
          <ac:cxnSpMkLst>
            <pc:docMk/>
            <pc:sldMk cId="2726351333" sldId="368"/>
            <ac:cxnSpMk id="51" creationId="{F17FC136-BC4D-4B05-80BF-8717A5CED8BA}"/>
          </ac:cxnSpMkLst>
        </pc:cxnChg>
        <pc:cxnChg chg="add del mod">
          <ac:chgData name="Sepulveda, Adam J" userId="c521fdd4-138a-48a4-8f72-d07d14a7ba1b" providerId="ADAL" clId="{2C3C6AA4-39BB-4A92-B862-A5D9A09A22F1}" dt="2021-04-19T19:35:20.478" v="360"/>
          <ac:cxnSpMkLst>
            <pc:docMk/>
            <pc:sldMk cId="2726351333" sldId="368"/>
            <ac:cxnSpMk id="54" creationId="{8E2B3E57-B001-4C74-AF75-19945E7E45CE}"/>
          </ac:cxnSpMkLst>
        </pc:cxnChg>
        <pc:cxnChg chg="add del mod">
          <ac:chgData name="Sepulveda, Adam J" userId="c521fdd4-138a-48a4-8f72-d07d14a7ba1b" providerId="ADAL" clId="{2C3C6AA4-39BB-4A92-B862-A5D9A09A22F1}" dt="2021-04-19T19:35:20.478" v="360"/>
          <ac:cxnSpMkLst>
            <pc:docMk/>
            <pc:sldMk cId="2726351333" sldId="368"/>
            <ac:cxnSpMk id="57" creationId="{C0ECF5B5-8C10-4D43-AD62-91EC8D6E665F}"/>
          </ac:cxnSpMkLst>
        </pc:cxnChg>
        <pc:cxnChg chg="add del mod">
          <ac:chgData name="Sepulveda, Adam J" userId="c521fdd4-138a-48a4-8f72-d07d14a7ba1b" providerId="ADAL" clId="{2C3C6AA4-39BB-4A92-B862-A5D9A09A22F1}" dt="2021-04-19T19:35:20.478" v="360"/>
          <ac:cxnSpMkLst>
            <pc:docMk/>
            <pc:sldMk cId="2726351333" sldId="368"/>
            <ac:cxnSpMk id="60" creationId="{1BF42680-46C0-4589-B15E-C08BB9E68B80}"/>
          </ac:cxnSpMkLst>
        </pc:cxnChg>
        <pc:cxnChg chg="add del mod">
          <ac:chgData name="Sepulveda, Adam J" userId="c521fdd4-138a-48a4-8f72-d07d14a7ba1b" providerId="ADAL" clId="{2C3C6AA4-39BB-4A92-B862-A5D9A09A22F1}" dt="2021-04-19T19:35:20.478" v="360"/>
          <ac:cxnSpMkLst>
            <pc:docMk/>
            <pc:sldMk cId="2726351333" sldId="368"/>
            <ac:cxnSpMk id="63" creationId="{3AD2385B-E668-45C9-96A1-24089C738CE7}"/>
          </ac:cxnSpMkLst>
        </pc:cxnChg>
        <pc:cxnChg chg="add del mod">
          <ac:chgData name="Sepulveda, Adam J" userId="c521fdd4-138a-48a4-8f72-d07d14a7ba1b" providerId="ADAL" clId="{2C3C6AA4-39BB-4A92-B862-A5D9A09A22F1}" dt="2021-04-19T19:35:20.478" v="360"/>
          <ac:cxnSpMkLst>
            <pc:docMk/>
            <pc:sldMk cId="2726351333" sldId="368"/>
            <ac:cxnSpMk id="66" creationId="{8181FF03-E925-4D45-9D7F-B79D7A0EA37F}"/>
          </ac:cxnSpMkLst>
        </pc:cxnChg>
        <pc:cxnChg chg="add del mod">
          <ac:chgData name="Sepulveda, Adam J" userId="c521fdd4-138a-48a4-8f72-d07d14a7ba1b" providerId="ADAL" clId="{2C3C6AA4-39BB-4A92-B862-A5D9A09A22F1}" dt="2021-04-19T19:35:20.478" v="360"/>
          <ac:cxnSpMkLst>
            <pc:docMk/>
            <pc:sldMk cId="2726351333" sldId="368"/>
            <ac:cxnSpMk id="69" creationId="{5E27B60E-8E0D-4747-A237-9C66DF28A07A}"/>
          </ac:cxnSpMkLst>
        </pc:cxnChg>
        <pc:cxnChg chg="add del mod">
          <ac:chgData name="Sepulveda, Adam J" userId="c521fdd4-138a-48a4-8f72-d07d14a7ba1b" providerId="ADAL" clId="{2C3C6AA4-39BB-4A92-B862-A5D9A09A22F1}" dt="2021-04-19T19:35:20.478" v="360"/>
          <ac:cxnSpMkLst>
            <pc:docMk/>
            <pc:sldMk cId="2726351333" sldId="368"/>
            <ac:cxnSpMk id="72" creationId="{10C4C840-805B-4BA8-8534-16D9B91B47F8}"/>
          </ac:cxnSpMkLst>
        </pc:cxnChg>
        <pc:cxnChg chg="add del mod">
          <ac:chgData name="Sepulveda, Adam J" userId="c521fdd4-138a-48a4-8f72-d07d14a7ba1b" providerId="ADAL" clId="{2C3C6AA4-39BB-4A92-B862-A5D9A09A22F1}" dt="2021-04-19T19:35:20.478" v="360"/>
          <ac:cxnSpMkLst>
            <pc:docMk/>
            <pc:sldMk cId="2726351333" sldId="368"/>
            <ac:cxnSpMk id="75" creationId="{CE4DE7F1-01AF-4449-BC2E-795188FEF364}"/>
          </ac:cxnSpMkLst>
        </pc:cxnChg>
        <pc:cxnChg chg="add del mod">
          <ac:chgData name="Sepulveda, Adam J" userId="c521fdd4-138a-48a4-8f72-d07d14a7ba1b" providerId="ADAL" clId="{2C3C6AA4-39BB-4A92-B862-A5D9A09A22F1}" dt="2021-04-19T19:35:20.478" v="360"/>
          <ac:cxnSpMkLst>
            <pc:docMk/>
            <pc:sldMk cId="2726351333" sldId="368"/>
            <ac:cxnSpMk id="78" creationId="{4711EC9A-987F-4C2C-962B-55354ADAB362}"/>
          </ac:cxnSpMkLst>
        </pc:cxnChg>
        <pc:cxnChg chg="add del mod">
          <ac:chgData name="Sepulveda, Adam J" userId="c521fdd4-138a-48a4-8f72-d07d14a7ba1b" providerId="ADAL" clId="{2C3C6AA4-39BB-4A92-B862-A5D9A09A22F1}" dt="2021-04-19T19:35:20.478" v="360"/>
          <ac:cxnSpMkLst>
            <pc:docMk/>
            <pc:sldMk cId="2726351333" sldId="368"/>
            <ac:cxnSpMk id="81" creationId="{7EB6A4CC-C677-435F-A4D4-1146EDEA7F42}"/>
          </ac:cxnSpMkLst>
        </pc:cxnChg>
        <pc:cxnChg chg="add del mod">
          <ac:chgData name="Sepulveda, Adam J" userId="c521fdd4-138a-48a4-8f72-d07d14a7ba1b" providerId="ADAL" clId="{2C3C6AA4-39BB-4A92-B862-A5D9A09A22F1}" dt="2021-04-19T19:35:20.478" v="360"/>
          <ac:cxnSpMkLst>
            <pc:docMk/>
            <pc:sldMk cId="2726351333" sldId="368"/>
            <ac:cxnSpMk id="84" creationId="{CAC7B800-A7E9-474F-A0E6-50EBC4C87890}"/>
          </ac:cxnSpMkLst>
        </pc:cxnChg>
        <pc:cxnChg chg="add del mod">
          <ac:chgData name="Sepulveda, Adam J" userId="c521fdd4-138a-48a4-8f72-d07d14a7ba1b" providerId="ADAL" clId="{2C3C6AA4-39BB-4A92-B862-A5D9A09A22F1}" dt="2021-04-19T19:35:20.478" v="360"/>
          <ac:cxnSpMkLst>
            <pc:docMk/>
            <pc:sldMk cId="2726351333" sldId="368"/>
            <ac:cxnSpMk id="87" creationId="{F3318155-1969-493D-9707-D12074D25FA8}"/>
          </ac:cxnSpMkLst>
        </pc:cxnChg>
      </pc:sldChg>
      <pc:sldChg chg="modSp mod">
        <pc:chgData name="Sepulveda, Adam J" userId="c521fdd4-138a-48a4-8f72-d07d14a7ba1b" providerId="ADAL" clId="{2C3C6AA4-39BB-4A92-B862-A5D9A09A22F1}" dt="2021-04-19T19:58:37.175" v="492" actId="5793"/>
        <pc:sldMkLst>
          <pc:docMk/>
          <pc:sldMk cId="3550798540" sldId="371"/>
        </pc:sldMkLst>
        <pc:spChg chg="mod">
          <ac:chgData name="Sepulveda, Adam J" userId="c521fdd4-138a-48a4-8f72-d07d14a7ba1b" providerId="ADAL" clId="{2C3C6AA4-39BB-4A92-B862-A5D9A09A22F1}" dt="2021-04-19T19:58:37.175" v="492" actId="5793"/>
          <ac:spMkLst>
            <pc:docMk/>
            <pc:sldMk cId="3550798540" sldId="371"/>
            <ac:spMk id="3" creationId="{568C0022-E21A-484F-8C6A-E689E8C3099D}"/>
          </ac:spMkLst>
        </pc:spChg>
      </pc:sldChg>
      <pc:sldChg chg="addSp delSp modSp new mod">
        <pc:chgData name="Sepulveda, Adam J" userId="c521fdd4-138a-48a4-8f72-d07d14a7ba1b" providerId="ADAL" clId="{2C3C6AA4-39BB-4A92-B862-A5D9A09A22F1}" dt="2021-04-20T16:12:53.394" v="2476" actId="478"/>
        <pc:sldMkLst>
          <pc:docMk/>
          <pc:sldMk cId="469082453" sldId="372"/>
        </pc:sldMkLst>
        <pc:spChg chg="add del mod">
          <ac:chgData name="Sepulveda, Adam J" userId="c521fdd4-138a-48a4-8f72-d07d14a7ba1b" providerId="ADAL" clId="{2C3C6AA4-39BB-4A92-B862-A5D9A09A22F1}" dt="2021-04-20T15:15:10.035" v="1340" actId="478"/>
          <ac:spMkLst>
            <pc:docMk/>
            <pc:sldMk cId="469082453" sldId="372"/>
            <ac:spMk id="7" creationId="{2C1C056F-8763-4069-89EB-D3309908B4A0}"/>
          </ac:spMkLst>
        </pc:spChg>
        <pc:spChg chg="add del mod">
          <ac:chgData name="Sepulveda, Adam J" userId="c521fdd4-138a-48a4-8f72-d07d14a7ba1b" providerId="ADAL" clId="{2C3C6AA4-39BB-4A92-B862-A5D9A09A22F1}" dt="2021-04-20T15:15:12.935" v="1341" actId="478"/>
          <ac:spMkLst>
            <pc:docMk/>
            <pc:sldMk cId="469082453" sldId="372"/>
            <ac:spMk id="8" creationId="{4CF0D8C0-7F48-4825-A8A8-BA51B1FE0504}"/>
          </ac:spMkLst>
        </pc:spChg>
        <pc:spChg chg="add del mod">
          <ac:chgData name="Sepulveda, Adam J" userId="c521fdd4-138a-48a4-8f72-d07d14a7ba1b" providerId="ADAL" clId="{2C3C6AA4-39BB-4A92-B862-A5D9A09A22F1}" dt="2021-04-20T15:15:15.030" v="1343"/>
          <ac:spMkLst>
            <pc:docMk/>
            <pc:sldMk cId="469082453" sldId="372"/>
            <ac:spMk id="9" creationId="{31185D8E-3985-4F80-B1AF-1E9DA42F5923}"/>
          </ac:spMkLst>
        </pc:spChg>
        <pc:spChg chg="add del mod">
          <ac:chgData name="Sepulveda, Adam J" userId="c521fdd4-138a-48a4-8f72-d07d14a7ba1b" providerId="ADAL" clId="{2C3C6AA4-39BB-4A92-B862-A5D9A09A22F1}" dt="2021-04-20T15:15:15.030" v="1343"/>
          <ac:spMkLst>
            <pc:docMk/>
            <pc:sldMk cId="469082453" sldId="372"/>
            <ac:spMk id="10" creationId="{43C99EAE-178F-45C7-BDF5-3E3EB6CFF42B}"/>
          </ac:spMkLst>
        </pc:spChg>
        <pc:spChg chg="add del mod">
          <ac:chgData name="Sepulveda, Adam J" userId="c521fdd4-138a-48a4-8f72-d07d14a7ba1b" providerId="ADAL" clId="{2C3C6AA4-39BB-4A92-B862-A5D9A09A22F1}" dt="2021-04-20T15:15:15.030" v="1343"/>
          <ac:spMkLst>
            <pc:docMk/>
            <pc:sldMk cId="469082453" sldId="372"/>
            <ac:spMk id="11" creationId="{BA75CA17-299E-4470-AEE5-F199FE17F8DC}"/>
          </ac:spMkLst>
        </pc:spChg>
        <pc:spChg chg="add del mod">
          <ac:chgData name="Sepulveda, Adam J" userId="c521fdd4-138a-48a4-8f72-d07d14a7ba1b" providerId="ADAL" clId="{2C3C6AA4-39BB-4A92-B862-A5D9A09A22F1}" dt="2021-04-20T15:15:15.030" v="1343"/>
          <ac:spMkLst>
            <pc:docMk/>
            <pc:sldMk cId="469082453" sldId="372"/>
            <ac:spMk id="14" creationId="{6CA732BE-42D9-4FB0-877A-DBC6E59D56B4}"/>
          </ac:spMkLst>
        </pc:spChg>
        <pc:spChg chg="add del mod">
          <ac:chgData name="Sepulveda, Adam J" userId="c521fdd4-138a-48a4-8f72-d07d14a7ba1b" providerId="ADAL" clId="{2C3C6AA4-39BB-4A92-B862-A5D9A09A22F1}" dt="2021-04-20T15:15:15.030" v="1343"/>
          <ac:spMkLst>
            <pc:docMk/>
            <pc:sldMk cId="469082453" sldId="372"/>
            <ac:spMk id="17" creationId="{80121408-5431-41F9-A938-6D008AC97D3B}"/>
          </ac:spMkLst>
        </pc:spChg>
        <pc:spChg chg="add del mod">
          <ac:chgData name="Sepulveda, Adam J" userId="c521fdd4-138a-48a4-8f72-d07d14a7ba1b" providerId="ADAL" clId="{2C3C6AA4-39BB-4A92-B862-A5D9A09A22F1}" dt="2021-04-20T15:15:15.030" v="1343"/>
          <ac:spMkLst>
            <pc:docMk/>
            <pc:sldMk cId="469082453" sldId="372"/>
            <ac:spMk id="19" creationId="{FBF92830-BB21-4D7E-A9D8-D01CBEDA0E04}"/>
          </ac:spMkLst>
        </pc:spChg>
        <pc:spChg chg="add del mod">
          <ac:chgData name="Sepulveda, Adam J" userId="c521fdd4-138a-48a4-8f72-d07d14a7ba1b" providerId="ADAL" clId="{2C3C6AA4-39BB-4A92-B862-A5D9A09A22F1}" dt="2021-04-20T15:15:15.030" v="1343"/>
          <ac:spMkLst>
            <pc:docMk/>
            <pc:sldMk cId="469082453" sldId="372"/>
            <ac:spMk id="21" creationId="{0E04AC95-CD06-4470-9A01-40E1E1595602}"/>
          </ac:spMkLst>
        </pc:spChg>
        <pc:spChg chg="add del mod">
          <ac:chgData name="Sepulveda, Adam J" userId="c521fdd4-138a-48a4-8f72-d07d14a7ba1b" providerId="ADAL" clId="{2C3C6AA4-39BB-4A92-B862-A5D9A09A22F1}" dt="2021-04-20T15:15:15.030" v="1343"/>
          <ac:spMkLst>
            <pc:docMk/>
            <pc:sldMk cId="469082453" sldId="372"/>
            <ac:spMk id="22" creationId="{FFBE7D80-6A8F-46CE-BFD5-1C6433FFC0D2}"/>
          </ac:spMkLst>
        </pc:spChg>
        <pc:spChg chg="add del mod">
          <ac:chgData name="Sepulveda, Adam J" userId="c521fdd4-138a-48a4-8f72-d07d14a7ba1b" providerId="ADAL" clId="{2C3C6AA4-39BB-4A92-B862-A5D9A09A22F1}" dt="2021-04-20T15:15:15.030" v="1343"/>
          <ac:spMkLst>
            <pc:docMk/>
            <pc:sldMk cId="469082453" sldId="372"/>
            <ac:spMk id="23" creationId="{6BEA207C-CEA4-47FE-8F36-A5EA5F49CECF}"/>
          </ac:spMkLst>
        </pc:spChg>
        <pc:spChg chg="add del mod">
          <ac:chgData name="Sepulveda, Adam J" userId="c521fdd4-138a-48a4-8f72-d07d14a7ba1b" providerId="ADAL" clId="{2C3C6AA4-39BB-4A92-B862-A5D9A09A22F1}" dt="2021-04-20T15:15:15.030" v="1343"/>
          <ac:spMkLst>
            <pc:docMk/>
            <pc:sldMk cId="469082453" sldId="372"/>
            <ac:spMk id="24" creationId="{97D2C636-F0F0-4E0A-A76D-BA77C70ADB70}"/>
          </ac:spMkLst>
        </pc:spChg>
        <pc:spChg chg="add del mod">
          <ac:chgData name="Sepulveda, Adam J" userId="c521fdd4-138a-48a4-8f72-d07d14a7ba1b" providerId="ADAL" clId="{2C3C6AA4-39BB-4A92-B862-A5D9A09A22F1}" dt="2021-04-20T15:15:15.030" v="1343"/>
          <ac:spMkLst>
            <pc:docMk/>
            <pc:sldMk cId="469082453" sldId="372"/>
            <ac:spMk id="25" creationId="{2D12ABD5-624C-4B70-8184-EF56A0EEED45}"/>
          </ac:spMkLst>
        </pc:spChg>
        <pc:spChg chg="add del mod">
          <ac:chgData name="Sepulveda, Adam J" userId="c521fdd4-138a-48a4-8f72-d07d14a7ba1b" providerId="ADAL" clId="{2C3C6AA4-39BB-4A92-B862-A5D9A09A22F1}" dt="2021-04-20T15:15:15.030" v="1343"/>
          <ac:spMkLst>
            <pc:docMk/>
            <pc:sldMk cId="469082453" sldId="372"/>
            <ac:spMk id="26" creationId="{52351F68-D87C-4F16-9D50-B115AB0D457B}"/>
          </ac:spMkLst>
        </pc:spChg>
        <pc:spChg chg="add del mod">
          <ac:chgData name="Sepulveda, Adam J" userId="c521fdd4-138a-48a4-8f72-d07d14a7ba1b" providerId="ADAL" clId="{2C3C6AA4-39BB-4A92-B862-A5D9A09A22F1}" dt="2021-04-20T15:15:15.030" v="1343"/>
          <ac:spMkLst>
            <pc:docMk/>
            <pc:sldMk cId="469082453" sldId="372"/>
            <ac:spMk id="27" creationId="{6FEEDA84-815E-4A77-8FE4-08114A866E0D}"/>
          </ac:spMkLst>
        </pc:spChg>
        <pc:spChg chg="add del mod">
          <ac:chgData name="Sepulveda, Adam J" userId="c521fdd4-138a-48a4-8f72-d07d14a7ba1b" providerId="ADAL" clId="{2C3C6AA4-39BB-4A92-B862-A5D9A09A22F1}" dt="2021-04-20T15:15:15.030" v="1343"/>
          <ac:spMkLst>
            <pc:docMk/>
            <pc:sldMk cId="469082453" sldId="372"/>
            <ac:spMk id="28" creationId="{A2130278-F3AF-489B-98C7-8AF483EF7C60}"/>
          </ac:spMkLst>
        </pc:spChg>
        <pc:spChg chg="add del mod">
          <ac:chgData name="Sepulveda, Adam J" userId="c521fdd4-138a-48a4-8f72-d07d14a7ba1b" providerId="ADAL" clId="{2C3C6AA4-39BB-4A92-B862-A5D9A09A22F1}" dt="2021-04-20T15:15:15.030" v="1343"/>
          <ac:spMkLst>
            <pc:docMk/>
            <pc:sldMk cId="469082453" sldId="372"/>
            <ac:spMk id="30" creationId="{D7AA2F79-CABF-434A-8373-050C4ED26B77}"/>
          </ac:spMkLst>
        </pc:spChg>
        <pc:spChg chg="add del mod">
          <ac:chgData name="Sepulveda, Adam J" userId="c521fdd4-138a-48a4-8f72-d07d14a7ba1b" providerId="ADAL" clId="{2C3C6AA4-39BB-4A92-B862-A5D9A09A22F1}" dt="2021-04-20T15:15:15.030" v="1343"/>
          <ac:spMkLst>
            <pc:docMk/>
            <pc:sldMk cId="469082453" sldId="372"/>
            <ac:spMk id="32" creationId="{CF562C74-232F-42F6-B349-8322994FD305}"/>
          </ac:spMkLst>
        </pc:spChg>
        <pc:spChg chg="add del mod">
          <ac:chgData name="Sepulveda, Adam J" userId="c521fdd4-138a-48a4-8f72-d07d14a7ba1b" providerId="ADAL" clId="{2C3C6AA4-39BB-4A92-B862-A5D9A09A22F1}" dt="2021-04-20T15:15:15.030" v="1343"/>
          <ac:spMkLst>
            <pc:docMk/>
            <pc:sldMk cId="469082453" sldId="372"/>
            <ac:spMk id="33" creationId="{F7B2EF7C-7788-493D-BC05-64E9CC1CAD50}"/>
          </ac:spMkLst>
        </pc:spChg>
        <pc:spChg chg="add del mod">
          <ac:chgData name="Sepulveda, Adam J" userId="c521fdd4-138a-48a4-8f72-d07d14a7ba1b" providerId="ADAL" clId="{2C3C6AA4-39BB-4A92-B862-A5D9A09A22F1}" dt="2021-04-20T15:15:15.030" v="1343"/>
          <ac:spMkLst>
            <pc:docMk/>
            <pc:sldMk cId="469082453" sldId="372"/>
            <ac:spMk id="34" creationId="{BCACFBE9-8656-41EF-983B-4CE758AFBEAE}"/>
          </ac:spMkLst>
        </pc:spChg>
        <pc:spChg chg="add del mod">
          <ac:chgData name="Sepulveda, Adam J" userId="c521fdd4-138a-48a4-8f72-d07d14a7ba1b" providerId="ADAL" clId="{2C3C6AA4-39BB-4A92-B862-A5D9A09A22F1}" dt="2021-04-20T15:15:15.030" v="1343"/>
          <ac:spMkLst>
            <pc:docMk/>
            <pc:sldMk cId="469082453" sldId="372"/>
            <ac:spMk id="35" creationId="{A5B6652E-D9A8-4CD9-95DC-3A7F3CA70B0E}"/>
          </ac:spMkLst>
        </pc:spChg>
        <pc:spChg chg="add del mod">
          <ac:chgData name="Sepulveda, Adam J" userId="c521fdd4-138a-48a4-8f72-d07d14a7ba1b" providerId="ADAL" clId="{2C3C6AA4-39BB-4A92-B862-A5D9A09A22F1}" dt="2021-04-20T15:15:15.030" v="1343"/>
          <ac:spMkLst>
            <pc:docMk/>
            <pc:sldMk cId="469082453" sldId="372"/>
            <ac:spMk id="36" creationId="{4C8468F5-8EAA-483C-8729-29127F3793F3}"/>
          </ac:spMkLst>
        </pc:spChg>
        <pc:spChg chg="add del mod">
          <ac:chgData name="Sepulveda, Adam J" userId="c521fdd4-138a-48a4-8f72-d07d14a7ba1b" providerId="ADAL" clId="{2C3C6AA4-39BB-4A92-B862-A5D9A09A22F1}" dt="2021-04-20T15:15:15.030" v="1343"/>
          <ac:spMkLst>
            <pc:docMk/>
            <pc:sldMk cId="469082453" sldId="372"/>
            <ac:spMk id="37" creationId="{C39B6CD7-D4A1-45BC-A5AF-7F21324BA2A2}"/>
          </ac:spMkLst>
        </pc:spChg>
        <pc:spChg chg="add del mod">
          <ac:chgData name="Sepulveda, Adam J" userId="c521fdd4-138a-48a4-8f72-d07d14a7ba1b" providerId="ADAL" clId="{2C3C6AA4-39BB-4A92-B862-A5D9A09A22F1}" dt="2021-04-20T15:15:15.030" v="1343"/>
          <ac:spMkLst>
            <pc:docMk/>
            <pc:sldMk cId="469082453" sldId="372"/>
            <ac:spMk id="39" creationId="{9F04F94E-0122-45F8-BBB0-338892AA3081}"/>
          </ac:spMkLst>
        </pc:spChg>
        <pc:spChg chg="add del mod">
          <ac:chgData name="Sepulveda, Adam J" userId="c521fdd4-138a-48a4-8f72-d07d14a7ba1b" providerId="ADAL" clId="{2C3C6AA4-39BB-4A92-B862-A5D9A09A22F1}" dt="2021-04-20T15:15:15.030" v="1343"/>
          <ac:spMkLst>
            <pc:docMk/>
            <pc:sldMk cId="469082453" sldId="372"/>
            <ac:spMk id="41" creationId="{16172A9F-9653-474A-8845-C16642C5E6C2}"/>
          </ac:spMkLst>
        </pc:spChg>
        <pc:spChg chg="add del mod">
          <ac:chgData name="Sepulveda, Adam J" userId="c521fdd4-138a-48a4-8f72-d07d14a7ba1b" providerId="ADAL" clId="{2C3C6AA4-39BB-4A92-B862-A5D9A09A22F1}" dt="2021-04-20T15:15:15.030" v="1343"/>
          <ac:spMkLst>
            <pc:docMk/>
            <pc:sldMk cId="469082453" sldId="372"/>
            <ac:spMk id="43" creationId="{C7DD81F1-FA80-45EB-B2AC-00FBAE60D0AA}"/>
          </ac:spMkLst>
        </pc:spChg>
        <pc:spChg chg="add del mod">
          <ac:chgData name="Sepulveda, Adam J" userId="c521fdd4-138a-48a4-8f72-d07d14a7ba1b" providerId="ADAL" clId="{2C3C6AA4-39BB-4A92-B862-A5D9A09A22F1}" dt="2021-04-20T15:15:15.030" v="1343"/>
          <ac:spMkLst>
            <pc:docMk/>
            <pc:sldMk cId="469082453" sldId="372"/>
            <ac:spMk id="46" creationId="{B4E7BAF5-C427-4003-BC71-51753E0E6A92}"/>
          </ac:spMkLst>
        </pc:spChg>
        <pc:spChg chg="add del mod">
          <ac:chgData name="Sepulveda, Adam J" userId="c521fdd4-138a-48a4-8f72-d07d14a7ba1b" providerId="ADAL" clId="{2C3C6AA4-39BB-4A92-B862-A5D9A09A22F1}" dt="2021-04-20T15:15:15.030" v="1343"/>
          <ac:spMkLst>
            <pc:docMk/>
            <pc:sldMk cId="469082453" sldId="372"/>
            <ac:spMk id="47" creationId="{CD1E5B04-3512-4F7D-B3E3-0BBA0B51B342}"/>
          </ac:spMkLst>
        </pc:spChg>
        <pc:spChg chg="add del mod">
          <ac:chgData name="Sepulveda, Adam J" userId="c521fdd4-138a-48a4-8f72-d07d14a7ba1b" providerId="ADAL" clId="{2C3C6AA4-39BB-4A92-B862-A5D9A09A22F1}" dt="2021-04-20T15:15:15.030" v="1343"/>
          <ac:spMkLst>
            <pc:docMk/>
            <pc:sldMk cId="469082453" sldId="372"/>
            <ac:spMk id="48" creationId="{80F21DEA-1A7A-4735-91D3-9ACB5801F191}"/>
          </ac:spMkLst>
        </pc:spChg>
        <pc:spChg chg="add del mod">
          <ac:chgData name="Sepulveda, Adam J" userId="c521fdd4-138a-48a4-8f72-d07d14a7ba1b" providerId="ADAL" clId="{2C3C6AA4-39BB-4A92-B862-A5D9A09A22F1}" dt="2021-04-20T15:15:15.030" v="1343"/>
          <ac:spMkLst>
            <pc:docMk/>
            <pc:sldMk cId="469082453" sldId="372"/>
            <ac:spMk id="49" creationId="{2E9F3FB4-9745-48FD-88AC-BBFE5A3E438A}"/>
          </ac:spMkLst>
        </pc:spChg>
        <pc:spChg chg="add del mod">
          <ac:chgData name="Sepulveda, Adam J" userId="c521fdd4-138a-48a4-8f72-d07d14a7ba1b" providerId="ADAL" clId="{2C3C6AA4-39BB-4A92-B862-A5D9A09A22F1}" dt="2021-04-20T15:15:15.030" v="1343"/>
          <ac:spMkLst>
            <pc:docMk/>
            <pc:sldMk cId="469082453" sldId="372"/>
            <ac:spMk id="52" creationId="{6C44313E-7F91-4A0D-8D66-6C1610D26D23}"/>
          </ac:spMkLst>
        </pc:spChg>
        <pc:spChg chg="add del mod">
          <ac:chgData name="Sepulveda, Adam J" userId="c521fdd4-138a-48a4-8f72-d07d14a7ba1b" providerId="ADAL" clId="{2C3C6AA4-39BB-4A92-B862-A5D9A09A22F1}" dt="2021-04-20T15:15:15.030" v="1343"/>
          <ac:spMkLst>
            <pc:docMk/>
            <pc:sldMk cId="469082453" sldId="372"/>
            <ac:spMk id="53" creationId="{8143A22D-546E-431B-9AC7-3A0B40D4621F}"/>
          </ac:spMkLst>
        </pc:spChg>
        <pc:spChg chg="add del mod">
          <ac:chgData name="Sepulveda, Adam J" userId="c521fdd4-138a-48a4-8f72-d07d14a7ba1b" providerId="ADAL" clId="{2C3C6AA4-39BB-4A92-B862-A5D9A09A22F1}" dt="2021-04-20T15:15:15.030" v="1343"/>
          <ac:spMkLst>
            <pc:docMk/>
            <pc:sldMk cId="469082453" sldId="372"/>
            <ac:spMk id="54" creationId="{1819E6B7-325A-4A61-9695-3B0223C73529}"/>
          </ac:spMkLst>
        </pc:spChg>
        <pc:spChg chg="add del mod">
          <ac:chgData name="Sepulveda, Adam J" userId="c521fdd4-138a-48a4-8f72-d07d14a7ba1b" providerId="ADAL" clId="{2C3C6AA4-39BB-4A92-B862-A5D9A09A22F1}" dt="2021-04-20T15:15:15.030" v="1343"/>
          <ac:spMkLst>
            <pc:docMk/>
            <pc:sldMk cId="469082453" sldId="372"/>
            <ac:spMk id="55" creationId="{9D98BE4C-8997-4E37-82C3-9ED5431AB4CA}"/>
          </ac:spMkLst>
        </pc:spChg>
        <pc:spChg chg="add del mod">
          <ac:chgData name="Sepulveda, Adam J" userId="c521fdd4-138a-48a4-8f72-d07d14a7ba1b" providerId="ADAL" clId="{2C3C6AA4-39BB-4A92-B862-A5D9A09A22F1}" dt="2021-04-20T15:15:15.030" v="1343"/>
          <ac:spMkLst>
            <pc:docMk/>
            <pc:sldMk cId="469082453" sldId="372"/>
            <ac:spMk id="58" creationId="{ACD142AB-E618-4B9B-9028-3503D7EC2610}"/>
          </ac:spMkLst>
        </pc:spChg>
        <pc:spChg chg="add del mod">
          <ac:chgData name="Sepulveda, Adam J" userId="c521fdd4-138a-48a4-8f72-d07d14a7ba1b" providerId="ADAL" clId="{2C3C6AA4-39BB-4A92-B862-A5D9A09A22F1}" dt="2021-04-20T15:15:15.030" v="1343"/>
          <ac:spMkLst>
            <pc:docMk/>
            <pc:sldMk cId="469082453" sldId="372"/>
            <ac:spMk id="59" creationId="{17D067C3-2944-43CB-8182-67390EC9E79C}"/>
          </ac:spMkLst>
        </pc:spChg>
        <pc:spChg chg="add del mod">
          <ac:chgData name="Sepulveda, Adam J" userId="c521fdd4-138a-48a4-8f72-d07d14a7ba1b" providerId="ADAL" clId="{2C3C6AA4-39BB-4A92-B862-A5D9A09A22F1}" dt="2021-04-20T15:15:15.030" v="1343"/>
          <ac:spMkLst>
            <pc:docMk/>
            <pc:sldMk cId="469082453" sldId="372"/>
            <ac:spMk id="60" creationId="{D05A835B-C2D7-4931-9D28-BE61DE83277B}"/>
          </ac:spMkLst>
        </pc:spChg>
        <pc:spChg chg="add del mod">
          <ac:chgData name="Sepulveda, Adam J" userId="c521fdd4-138a-48a4-8f72-d07d14a7ba1b" providerId="ADAL" clId="{2C3C6AA4-39BB-4A92-B862-A5D9A09A22F1}" dt="2021-04-20T15:15:15.030" v="1343"/>
          <ac:spMkLst>
            <pc:docMk/>
            <pc:sldMk cId="469082453" sldId="372"/>
            <ac:spMk id="61" creationId="{114B0440-8D9C-461C-9C2A-F8E63B80BB51}"/>
          </ac:spMkLst>
        </pc:spChg>
        <pc:spChg chg="add del mod">
          <ac:chgData name="Sepulveda, Adam J" userId="c521fdd4-138a-48a4-8f72-d07d14a7ba1b" providerId="ADAL" clId="{2C3C6AA4-39BB-4A92-B862-A5D9A09A22F1}" dt="2021-04-20T15:15:15.030" v="1343"/>
          <ac:spMkLst>
            <pc:docMk/>
            <pc:sldMk cId="469082453" sldId="372"/>
            <ac:spMk id="64" creationId="{15B327DA-1EAB-45BD-BCAE-35388A540566}"/>
          </ac:spMkLst>
        </pc:spChg>
        <pc:spChg chg="add del mod">
          <ac:chgData name="Sepulveda, Adam J" userId="c521fdd4-138a-48a4-8f72-d07d14a7ba1b" providerId="ADAL" clId="{2C3C6AA4-39BB-4A92-B862-A5D9A09A22F1}" dt="2021-04-20T15:15:15.030" v="1343"/>
          <ac:spMkLst>
            <pc:docMk/>
            <pc:sldMk cId="469082453" sldId="372"/>
            <ac:spMk id="65" creationId="{72967F61-C107-4F5A-B2DB-749BEA62E5BB}"/>
          </ac:spMkLst>
        </pc:spChg>
        <pc:spChg chg="add del mod">
          <ac:chgData name="Sepulveda, Adam J" userId="c521fdd4-138a-48a4-8f72-d07d14a7ba1b" providerId="ADAL" clId="{2C3C6AA4-39BB-4A92-B862-A5D9A09A22F1}" dt="2021-04-20T15:15:15.030" v="1343"/>
          <ac:spMkLst>
            <pc:docMk/>
            <pc:sldMk cId="469082453" sldId="372"/>
            <ac:spMk id="66" creationId="{8DCE7D7B-58F8-4549-B83C-C0223BC28EDE}"/>
          </ac:spMkLst>
        </pc:spChg>
        <pc:spChg chg="add del mod">
          <ac:chgData name="Sepulveda, Adam J" userId="c521fdd4-138a-48a4-8f72-d07d14a7ba1b" providerId="ADAL" clId="{2C3C6AA4-39BB-4A92-B862-A5D9A09A22F1}" dt="2021-04-20T15:15:15.030" v="1343"/>
          <ac:spMkLst>
            <pc:docMk/>
            <pc:sldMk cId="469082453" sldId="372"/>
            <ac:spMk id="67" creationId="{0E7F7F2C-03CA-4C97-BAA4-F0F8AD1DCE03}"/>
          </ac:spMkLst>
        </pc:spChg>
        <pc:spChg chg="add del mod">
          <ac:chgData name="Sepulveda, Adam J" userId="c521fdd4-138a-48a4-8f72-d07d14a7ba1b" providerId="ADAL" clId="{2C3C6AA4-39BB-4A92-B862-A5D9A09A22F1}" dt="2021-04-20T15:15:15.030" v="1343"/>
          <ac:spMkLst>
            <pc:docMk/>
            <pc:sldMk cId="469082453" sldId="372"/>
            <ac:spMk id="70" creationId="{5ED31479-D840-4B8C-BCAF-DE7C6014E69E}"/>
          </ac:spMkLst>
        </pc:spChg>
        <pc:spChg chg="add del mod">
          <ac:chgData name="Sepulveda, Adam J" userId="c521fdd4-138a-48a4-8f72-d07d14a7ba1b" providerId="ADAL" clId="{2C3C6AA4-39BB-4A92-B862-A5D9A09A22F1}" dt="2021-04-20T15:15:15.030" v="1343"/>
          <ac:spMkLst>
            <pc:docMk/>
            <pc:sldMk cId="469082453" sldId="372"/>
            <ac:spMk id="71" creationId="{218E00C0-50AC-44B8-B395-301B5BDE21C5}"/>
          </ac:spMkLst>
        </pc:spChg>
        <pc:spChg chg="add del mod">
          <ac:chgData name="Sepulveda, Adam J" userId="c521fdd4-138a-48a4-8f72-d07d14a7ba1b" providerId="ADAL" clId="{2C3C6AA4-39BB-4A92-B862-A5D9A09A22F1}" dt="2021-04-20T15:15:15.030" v="1343"/>
          <ac:spMkLst>
            <pc:docMk/>
            <pc:sldMk cId="469082453" sldId="372"/>
            <ac:spMk id="72" creationId="{2BDA0C42-2B3B-40F0-811D-A0BAA73376BA}"/>
          </ac:spMkLst>
        </pc:spChg>
        <pc:spChg chg="add del mod">
          <ac:chgData name="Sepulveda, Adam J" userId="c521fdd4-138a-48a4-8f72-d07d14a7ba1b" providerId="ADAL" clId="{2C3C6AA4-39BB-4A92-B862-A5D9A09A22F1}" dt="2021-04-20T15:15:15.030" v="1343"/>
          <ac:spMkLst>
            <pc:docMk/>
            <pc:sldMk cId="469082453" sldId="372"/>
            <ac:spMk id="73" creationId="{09CFCFE6-E7D1-481C-A20B-E5E64C59F61D}"/>
          </ac:spMkLst>
        </pc:spChg>
        <pc:spChg chg="add del mod">
          <ac:chgData name="Sepulveda, Adam J" userId="c521fdd4-138a-48a4-8f72-d07d14a7ba1b" providerId="ADAL" clId="{2C3C6AA4-39BB-4A92-B862-A5D9A09A22F1}" dt="2021-04-20T15:15:15.030" v="1343"/>
          <ac:spMkLst>
            <pc:docMk/>
            <pc:sldMk cId="469082453" sldId="372"/>
            <ac:spMk id="76" creationId="{32628BA1-9E7C-4433-8862-D72448DB65F1}"/>
          </ac:spMkLst>
        </pc:spChg>
        <pc:spChg chg="add del mod">
          <ac:chgData name="Sepulveda, Adam J" userId="c521fdd4-138a-48a4-8f72-d07d14a7ba1b" providerId="ADAL" clId="{2C3C6AA4-39BB-4A92-B862-A5D9A09A22F1}" dt="2021-04-20T15:15:15.030" v="1343"/>
          <ac:spMkLst>
            <pc:docMk/>
            <pc:sldMk cId="469082453" sldId="372"/>
            <ac:spMk id="77" creationId="{55EBA39B-512B-47B7-A3AD-3114D90FC244}"/>
          </ac:spMkLst>
        </pc:spChg>
        <pc:spChg chg="add del mod">
          <ac:chgData name="Sepulveda, Adam J" userId="c521fdd4-138a-48a4-8f72-d07d14a7ba1b" providerId="ADAL" clId="{2C3C6AA4-39BB-4A92-B862-A5D9A09A22F1}" dt="2021-04-20T15:15:15.030" v="1343"/>
          <ac:spMkLst>
            <pc:docMk/>
            <pc:sldMk cId="469082453" sldId="372"/>
            <ac:spMk id="78" creationId="{B8F7D7C4-A3B3-49CC-A0F2-46047E527B0C}"/>
          </ac:spMkLst>
        </pc:spChg>
        <pc:spChg chg="add del mod">
          <ac:chgData name="Sepulveda, Adam J" userId="c521fdd4-138a-48a4-8f72-d07d14a7ba1b" providerId="ADAL" clId="{2C3C6AA4-39BB-4A92-B862-A5D9A09A22F1}" dt="2021-04-20T15:15:15.030" v="1343"/>
          <ac:spMkLst>
            <pc:docMk/>
            <pc:sldMk cId="469082453" sldId="372"/>
            <ac:spMk id="79" creationId="{7CD5649C-7570-4DAD-BFBC-F4D272164FBD}"/>
          </ac:spMkLst>
        </pc:spChg>
        <pc:spChg chg="add del mod">
          <ac:chgData name="Sepulveda, Adam J" userId="c521fdd4-138a-48a4-8f72-d07d14a7ba1b" providerId="ADAL" clId="{2C3C6AA4-39BB-4A92-B862-A5D9A09A22F1}" dt="2021-04-20T15:15:15.030" v="1343"/>
          <ac:spMkLst>
            <pc:docMk/>
            <pc:sldMk cId="469082453" sldId="372"/>
            <ac:spMk id="82" creationId="{AA0510F3-636D-4D0E-9EB1-BF7881B298A6}"/>
          </ac:spMkLst>
        </pc:spChg>
        <pc:spChg chg="add del mod">
          <ac:chgData name="Sepulveda, Adam J" userId="c521fdd4-138a-48a4-8f72-d07d14a7ba1b" providerId="ADAL" clId="{2C3C6AA4-39BB-4A92-B862-A5D9A09A22F1}" dt="2021-04-20T15:15:15.030" v="1343"/>
          <ac:spMkLst>
            <pc:docMk/>
            <pc:sldMk cId="469082453" sldId="372"/>
            <ac:spMk id="83" creationId="{1A45C00B-4372-4E1B-A11E-58F3E4311BAB}"/>
          </ac:spMkLst>
        </pc:spChg>
        <pc:spChg chg="add del mod">
          <ac:chgData name="Sepulveda, Adam J" userId="c521fdd4-138a-48a4-8f72-d07d14a7ba1b" providerId="ADAL" clId="{2C3C6AA4-39BB-4A92-B862-A5D9A09A22F1}" dt="2021-04-20T15:15:15.030" v="1343"/>
          <ac:spMkLst>
            <pc:docMk/>
            <pc:sldMk cId="469082453" sldId="372"/>
            <ac:spMk id="84" creationId="{182F86B7-D5ED-435A-90D4-8D5C0E614D32}"/>
          </ac:spMkLst>
        </pc:spChg>
        <pc:spChg chg="add del mod">
          <ac:chgData name="Sepulveda, Adam J" userId="c521fdd4-138a-48a4-8f72-d07d14a7ba1b" providerId="ADAL" clId="{2C3C6AA4-39BB-4A92-B862-A5D9A09A22F1}" dt="2021-04-20T15:15:15.030" v="1343"/>
          <ac:spMkLst>
            <pc:docMk/>
            <pc:sldMk cId="469082453" sldId="372"/>
            <ac:spMk id="85" creationId="{4EBB3197-01B5-47CE-8135-76B2EC35AECF}"/>
          </ac:spMkLst>
        </pc:spChg>
        <pc:spChg chg="add del mod">
          <ac:chgData name="Sepulveda, Adam J" userId="c521fdd4-138a-48a4-8f72-d07d14a7ba1b" providerId="ADAL" clId="{2C3C6AA4-39BB-4A92-B862-A5D9A09A22F1}" dt="2021-04-20T15:15:15.030" v="1343"/>
          <ac:spMkLst>
            <pc:docMk/>
            <pc:sldMk cId="469082453" sldId="372"/>
            <ac:spMk id="88" creationId="{1CACF1C5-DF34-4AA5-9822-E89998182DE7}"/>
          </ac:spMkLst>
        </pc:spChg>
        <pc:spChg chg="add del mod">
          <ac:chgData name="Sepulveda, Adam J" userId="c521fdd4-138a-48a4-8f72-d07d14a7ba1b" providerId="ADAL" clId="{2C3C6AA4-39BB-4A92-B862-A5D9A09A22F1}" dt="2021-04-20T15:15:15.030" v="1343"/>
          <ac:spMkLst>
            <pc:docMk/>
            <pc:sldMk cId="469082453" sldId="372"/>
            <ac:spMk id="89" creationId="{D39D5E17-1D10-44A8-9D7A-D2A39DFE6619}"/>
          </ac:spMkLst>
        </pc:spChg>
        <pc:spChg chg="add del mod">
          <ac:chgData name="Sepulveda, Adam J" userId="c521fdd4-138a-48a4-8f72-d07d14a7ba1b" providerId="ADAL" clId="{2C3C6AA4-39BB-4A92-B862-A5D9A09A22F1}" dt="2021-04-20T15:15:15.030" v="1343"/>
          <ac:spMkLst>
            <pc:docMk/>
            <pc:sldMk cId="469082453" sldId="372"/>
            <ac:spMk id="90" creationId="{98029106-E832-443A-9EFA-12578C2573B6}"/>
          </ac:spMkLst>
        </pc:spChg>
        <pc:spChg chg="add del mod">
          <ac:chgData name="Sepulveda, Adam J" userId="c521fdd4-138a-48a4-8f72-d07d14a7ba1b" providerId="ADAL" clId="{2C3C6AA4-39BB-4A92-B862-A5D9A09A22F1}" dt="2021-04-20T15:15:15.030" v="1343"/>
          <ac:spMkLst>
            <pc:docMk/>
            <pc:sldMk cId="469082453" sldId="372"/>
            <ac:spMk id="91" creationId="{E137FB6C-E0A7-46C6-B8A1-A7D7A27DF496}"/>
          </ac:spMkLst>
        </pc:spChg>
        <pc:spChg chg="add del mod">
          <ac:chgData name="Sepulveda, Adam J" userId="c521fdd4-138a-48a4-8f72-d07d14a7ba1b" providerId="ADAL" clId="{2C3C6AA4-39BB-4A92-B862-A5D9A09A22F1}" dt="2021-04-20T15:17:59.292" v="1379" actId="21"/>
          <ac:spMkLst>
            <pc:docMk/>
            <pc:sldMk cId="469082453" sldId="372"/>
            <ac:spMk id="93" creationId="{8BA19460-5751-4644-99B5-76968A869A70}"/>
          </ac:spMkLst>
        </pc:spChg>
        <pc:spChg chg="add mod">
          <ac:chgData name="Sepulveda, Adam J" userId="c521fdd4-138a-48a4-8f72-d07d14a7ba1b" providerId="ADAL" clId="{2C3C6AA4-39BB-4A92-B862-A5D9A09A22F1}" dt="2021-04-20T15:22:41.194" v="1598" actId="1076"/>
          <ac:spMkLst>
            <pc:docMk/>
            <pc:sldMk cId="469082453" sldId="372"/>
            <ac:spMk id="95" creationId="{48C61653-E17E-4A21-B596-060CBB71131B}"/>
          </ac:spMkLst>
        </pc:spChg>
        <pc:spChg chg="add mod">
          <ac:chgData name="Sepulveda, Adam J" userId="c521fdd4-138a-48a4-8f72-d07d14a7ba1b" providerId="ADAL" clId="{2C3C6AA4-39BB-4A92-B862-A5D9A09A22F1}" dt="2021-04-20T15:29:34.624" v="1680" actId="2711"/>
          <ac:spMkLst>
            <pc:docMk/>
            <pc:sldMk cId="469082453" sldId="372"/>
            <ac:spMk id="96" creationId="{A56D8426-63BB-449D-8AE8-0EAE8386AD27}"/>
          </ac:spMkLst>
        </pc:spChg>
        <pc:spChg chg="add mod">
          <ac:chgData name="Sepulveda, Adam J" userId="c521fdd4-138a-48a4-8f72-d07d14a7ba1b" providerId="ADAL" clId="{2C3C6AA4-39BB-4A92-B862-A5D9A09A22F1}" dt="2021-04-20T15:21:04.624" v="1528"/>
          <ac:spMkLst>
            <pc:docMk/>
            <pc:sldMk cId="469082453" sldId="372"/>
            <ac:spMk id="97" creationId="{34CAB340-5243-44EC-948C-B8680824AD9B}"/>
          </ac:spMkLst>
        </pc:spChg>
        <pc:spChg chg="add mod">
          <ac:chgData name="Sepulveda, Adam J" userId="c521fdd4-138a-48a4-8f72-d07d14a7ba1b" providerId="ADAL" clId="{2C3C6AA4-39BB-4A92-B862-A5D9A09A22F1}" dt="2021-04-20T15:30:51.650" v="1697" actId="1037"/>
          <ac:spMkLst>
            <pc:docMk/>
            <pc:sldMk cId="469082453" sldId="372"/>
            <ac:spMk id="98" creationId="{9C82D202-68EC-4594-8A11-3A195E93D7C1}"/>
          </ac:spMkLst>
        </pc:spChg>
        <pc:spChg chg="add del">
          <ac:chgData name="Sepulveda, Adam J" userId="c521fdd4-138a-48a4-8f72-d07d14a7ba1b" providerId="ADAL" clId="{2C3C6AA4-39BB-4A92-B862-A5D9A09A22F1}" dt="2021-04-20T15:27:03.871" v="1641" actId="478"/>
          <ac:spMkLst>
            <pc:docMk/>
            <pc:sldMk cId="469082453" sldId="372"/>
            <ac:spMk id="111" creationId="{A4D48CE2-6208-4DBC-A275-FC85A146358B}"/>
          </ac:spMkLst>
        </pc:spChg>
        <pc:spChg chg="add mod">
          <ac:chgData name="Sepulveda, Adam J" userId="c521fdd4-138a-48a4-8f72-d07d14a7ba1b" providerId="ADAL" clId="{2C3C6AA4-39BB-4A92-B862-A5D9A09A22F1}" dt="2021-04-20T15:30:20.645" v="1686" actId="1582"/>
          <ac:spMkLst>
            <pc:docMk/>
            <pc:sldMk cId="469082453" sldId="372"/>
            <ac:spMk id="118" creationId="{4F427D66-AB29-4672-A8CD-347222C12D7E}"/>
          </ac:spMkLst>
        </pc:spChg>
        <pc:spChg chg="add mod">
          <ac:chgData name="Sepulveda, Adam J" userId="c521fdd4-138a-48a4-8f72-d07d14a7ba1b" providerId="ADAL" clId="{2C3C6AA4-39BB-4A92-B862-A5D9A09A22F1}" dt="2021-04-20T15:29:52.955" v="1682" actId="1076"/>
          <ac:spMkLst>
            <pc:docMk/>
            <pc:sldMk cId="469082453" sldId="372"/>
            <ac:spMk id="119" creationId="{36540483-BE6D-493D-A7DD-7A197996FF12}"/>
          </ac:spMkLst>
        </pc:spChg>
        <pc:graphicFrameChg chg="add mod modGraphic">
          <ac:chgData name="Sepulveda, Adam J" userId="c521fdd4-138a-48a4-8f72-d07d14a7ba1b" providerId="ADAL" clId="{2C3C6AA4-39BB-4A92-B862-A5D9A09A22F1}" dt="2021-04-20T15:31:37.116" v="1708" actId="20577"/>
          <ac:graphicFrameMkLst>
            <pc:docMk/>
            <pc:sldMk cId="469082453" sldId="372"/>
            <ac:graphicFrameMk id="4" creationId="{0277D0AE-59FB-43C2-98EB-118D906C9B9C}"/>
          </ac:graphicFrameMkLst>
        </pc:graphicFrameChg>
        <pc:graphicFrameChg chg="add del mod modGraphic">
          <ac:chgData name="Sepulveda, Adam J" userId="c521fdd4-138a-48a4-8f72-d07d14a7ba1b" providerId="ADAL" clId="{2C3C6AA4-39BB-4A92-B862-A5D9A09A22F1}" dt="2021-04-20T15:07:04.586" v="786" actId="478"/>
          <ac:graphicFrameMkLst>
            <pc:docMk/>
            <pc:sldMk cId="469082453" sldId="372"/>
            <ac:graphicFrameMk id="5" creationId="{91E103E4-E2F7-417F-8684-9719F388AA36}"/>
          </ac:graphicFrameMkLst>
        </pc:graphicFrameChg>
        <pc:picChg chg="add del mod modCrop">
          <ac:chgData name="Sepulveda, Adam J" userId="c521fdd4-138a-48a4-8f72-d07d14a7ba1b" providerId="ADAL" clId="{2C3C6AA4-39BB-4A92-B862-A5D9A09A22F1}" dt="2021-04-20T14:58:16.623" v="694" actId="478"/>
          <ac:picMkLst>
            <pc:docMk/>
            <pc:sldMk cId="469082453" sldId="372"/>
            <ac:picMk id="2" creationId="{96A0918C-D858-434F-A495-21B28D4E7549}"/>
          </ac:picMkLst>
        </pc:picChg>
        <pc:picChg chg="add del mod">
          <ac:chgData name="Sepulveda, Adam J" userId="c521fdd4-138a-48a4-8f72-d07d14a7ba1b" providerId="ADAL" clId="{2C3C6AA4-39BB-4A92-B862-A5D9A09A22F1}" dt="2021-04-20T14:59:07.692" v="697" actId="478"/>
          <ac:picMkLst>
            <pc:docMk/>
            <pc:sldMk cId="469082453" sldId="372"/>
            <ac:picMk id="3" creationId="{DD1E75D1-666E-490E-BF3F-5C8F9E46C43F}"/>
          </ac:picMkLst>
        </pc:picChg>
        <pc:picChg chg="add del mod">
          <ac:chgData name="Sepulveda, Adam J" userId="c521fdd4-138a-48a4-8f72-d07d14a7ba1b" providerId="ADAL" clId="{2C3C6AA4-39BB-4A92-B862-A5D9A09A22F1}" dt="2021-04-20T15:09:07.596" v="811" actId="478"/>
          <ac:picMkLst>
            <pc:docMk/>
            <pc:sldMk cId="469082453" sldId="372"/>
            <ac:picMk id="6" creationId="{5B2E19CC-7427-4EE6-A949-507CB530CE27}"/>
          </ac:picMkLst>
        </pc:picChg>
        <pc:picChg chg="add del mod">
          <ac:chgData name="Sepulveda, Adam J" userId="c521fdd4-138a-48a4-8f72-d07d14a7ba1b" providerId="ADAL" clId="{2C3C6AA4-39BB-4A92-B862-A5D9A09A22F1}" dt="2021-04-20T15:17:59.292" v="1379" actId="21"/>
          <ac:picMkLst>
            <pc:docMk/>
            <pc:sldMk cId="469082453" sldId="372"/>
            <ac:picMk id="92" creationId="{FA1D636A-47D1-47C5-8C8D-66733CCCFB13}"/>
          </ac:picMkLst>
        </pc:picChg>
        <pc:picChg chg="add mod">
          <ac:chgData name="Sepulveda, Adam J" userId="c521fdd4-138a-48a4-8f72-d07d14a7ba1b" providerId="ADAL" clId="{2C3C6AA4-39BB-4A92-B862-A5D9A09A22F1}" dt="2021-04-20T15:25:01.345" v="1621" actId="14100"/>
          <ac:picMkLst>
            <pc:docMk/>
            <pc:sldMk cId="469082453" sldId="372"/>
            <ac:picMk id="94" creationId="{4013D2D3-590F-4C2E-87FD-595EB1C22AA2}"/>
          </ac:picMkLst>
        </pc:picChg>
        <pc:picChg chg="add del mod">
          <ac:chgData name="Sepulveda, Adam J" userId="c521fdd4-138a-48a4-8f72-d07d14a7ba1b" providerId="ADAL" clId="{2C3C6AA4-39BB-4A92-B862-A5D9A09A22F1}" dt="2021-04-20T16:12:53.394" v="2476" actId="478"/>
          <ac:picMkLst>
            <pc:docMk/>
            <pc:sldMk cId="469082453" sldId="372"/>
            <ac:picMk id="120" creationId="{D39D9BAE-445F-4740-85D0-7FA1A83A620C}"/>
          </ac:picMkLst>
        </pc:picChg>
        <pc:cxnChg chg="add del mod">
          <ac:chgData name="Sepulveda, Adam J" userId="c521fdd4-138a-48a4-8f72-d07d14a7ba1b" providerId="ADAL" clId="{2C3C6AA4-39BB-4A92-B862-A5D9A09A22F1}" dt="2021-04-20T15:15:15.030" v="1343"/>
          <ac:cxnSpMkLst>
            <pc:docMk/>
            <pc:sldMk cId="469082453" sldId="372"/>
            <ac:cxnSpMk id="12" creationId="{DCA05770-1E77-4C00-88DA-8D162B3AD4D6}"/>
          </ac:cxnSpMkLst>
        </pc:cxnChg>
        <pc:cxnChg chg="add del mod">
          <ac:chgData name="Sepulveda, Adam J" userId="c521fdd4-138a-48a4-8f72-d07d14a7ba1b" providerId="ADAL" clId="{2C3C6AA4-39BB-4A92-B862-A5D9A09A22F1}" dt="2021-04-20T15:15:15.030" v="1343"/>
          <ac:cxnSpMkLst>
            <pc:docMk/>
            <pc:sldMk cId="469082453" sldId="372"/>
            <ac:cxnSpMk id="13" creationId="{BC152310-9B2D-49D7-A4E6-77B6D14C3EFC}"/>
          </ac:cxnSpMkLst>
        </pc:cxnChg>
        <pc:cxnChg chg="add del mod">
          <ac:chgData name="Sepulveda, Adam J" userId="c521fdd4-138a-48a4-8f72-d07d14a7ba1b" providerId="ADAL" clId="{2C3C6AA4-39BB-4A92-B862-A5D9A09A22F1}" dt="2021-04-20T15:15:15.030" v="1343"/>
          <ac:cxnSpMkLst>
            <pc:docMk/>
            <pc:sldMk cId="469082453" sldId="372"/>
            <ac:cxnSpMk id="15" creationId="{DEF4405D-B6B5-4C91-AE30-EF6FFB63490B}"/>
          </ac:cxnSpMkLst>
        </pc:cxnChg>
        <pc:cxnChg chg="add del mod">
          <ac:chgData name="Sepulveda, Adam J" userId="c521fdd4-138a-48a4-8f72-d07d14a7ba1b" providerId="ADAL" clId="{2C3C6AA4-39BB-4A92-B862-A5D9A09A22F1}" dt="2021-04-20T15:15:15.030" v="1343"/>
          <ac:cxnSpMkLst>
            <pc:docMk/>
            <pc:sldMk cId="469082453" sldId="372"/>
            <ac:cxnSpMk id="16" creationId="{A757525E-F86B-4045-ACB1-65819863B816}"/>
          </ac:cxnSpMkLst>
        </pc:cxnChg>
        <pc:cxnChg chg="add del mod">
          <ac:chgData name="Sepulveda, Adam J" userId="c521fdd4-138a-48a4-8f72-d07d14a7ba1b" providerId="ADAL" clId="{2C3C6AA4-39BB-4A92-B862-A5D9A09A22F1}" dt="2021-04-20T15:15:15.030" v="1343"/>
          <ac:cxnSpMkLst>
            <pc:docMk/>
            <pc:sldMk cId="469082453" sldId="372"/>
            <ac:cxnSpMk id="18" creationId="{21F6D7B2-1521-45D8-B673-C36D27095F98}"/>
          </ac:cxnSpMkLst>
        </pc:cxnChg>
        <pc:cxnChg chg="add del mod">
          <ac:chgData name="Sepulveda, Adam J" userId="c521fdd4-138a-48a4-8f72-d07d14a7ba1b" providerId="ADAL" clId="{2C3C6AA4-39BB-4A92-B862-A5D9A09A22F1}" dt="2021-04-20T15:15:15.030" v="1343"/>
          <ac:cxnSpMkLst>
            <pc:docMk/>
            <pc:sldMk cId="469082453" sldId="372"/>
            <ac:cxnSpMk id="20" creationId="{B1DCF271-85DB-458B-A4C5-75784C307719}"/>
          </ac:cxnSpMkLst>
        </pc:cxnChg>
        <pc:cxnChg chg="add del mod">
          <ac:chgData name="Sepulveda, Adam J" userId="c521fdd4-138a-48a4-8f72-d07d14a7ba1b" providerId="ADAL" clId="{2C3C6AA4-39BB-4A92-B862-A5D9A09A22F1}" dt="2021-04-20T15:15:15.030" v="1343"/>
          <ac:cxnSpMkLst>
            <pc:docMk/>
            <pc:sldMk cId="469082453" sldId="372"/>
            <ac:cxnSpMk id="29" creationId="{1519E861-9E9D-4B70-B208-487F6E484A45}"/>
          </ac:cxnSpMkLst>
        </pc:cxnChg>
        <pc:cxnChg chg="add del mod">
          <ac:chgData name="Sepulveda, Adam J" userId="c521fdd4-138a-48a4-8f72-d07d14a7ba1b" providerId="ADAL" clId="{2C3C6AA4-39BB-4A92-B862-A5D9A09A22F1}" dt="2021-04-20T15:15:15.030" v="1343"/>
          <ac:cxnSpMkLst>
            <pc:docMk/>
            <pc:sldMk cId="469082453" sldId="372"/>
            <ac:cxnSpMk id="31" creationId="{5DE33BB8-F448-4A62-840B-1866F82FED57}"/>
          </ac:cxnSpMkLst>
        </pc:cxnChg>
        <pc:cxnChg chg="add del mod">
          <ac:chgData name="Sepulveda, Adam J" userId="c521fdd4-138a-48a4-8f72-d07d14a7ba1b" providerId="ADAL" clId="{2C3C6AA4-39BB-4A92-B862-A5D9A09A22F1}" dt="2021-04-20T15:15:15.030" v="1343"/>
          <ac:cxnSpMkLst>
            <pc:docMk/>
            <pc:sldMk cId="469082453" sldId="372"/>
            <ac:cxnSpMk id="38" creationId="{B2729318-CCF0-4B2F-8843-F8EF2B912105}"/>
          </ac:cxnSpMkLst>
        </pc:cxnChg>
        <pc:cxnChg chg="add del mod">
          <ac:chgData name="Sepulveda, Adam J" userId="c521fdd4-138a-48a4-8f72-d07d14a7ba1b" providerId="ADAL" clId="{2C3C6AA4-39BB-4A92-B862-A5D9A09A22F1}" dt="2021-04-20T15:15:15.030" v="1343"/>
          <ac:cxnSpMkLst>
            <pc:docMk/>
            <pc:sldMk cId="469082453" sldId="372"/>
            <ac:cxnSpMk id="40" creationId="{3FE00E92-542E-4640-BB3F-C94DB092064E}"/>
          </ac:cxnSpMkLst>
        </pc:cxnChg>
        <pc:cxnChg chg="add del mod">
          <ac:chgData name="Sepulveda, Adam J" userId="c521fdd4-138a-48a4-8f72-d07d14a7ba1b" providerId="ADAL" clId="{2C3C6AA4-39BB-4A92-B862-A5D9A09A22F1}" dt="2021-04-20T15:15:15.030" v="1343"/>
          <ac:cxnSpMkLst>
            <pc:docMk/>
            <pc:sldMk cId="469082453" sldId="372"/>
            <ac:cxnSpMk id="42" creationId="{6B8AED8C-14A7-4B92-A767-1878B2472EDF}"/>
          </ac:cxnSpMkLst>
        </pc:cxnChg>
        <pc:cxnChg chg="add del mod">
          <ac:chgData name="Sepulveda, Adam J" userId="c521fdd4-138a-48a4-8f72-d07d14a7ba1b" providerId="ADAL" clId="{2C3C6AA4-39BB-4A92-B862-A5D9A09A22F1}" dt="2021-04-20T15:15:15.030" v="1343"/>
          <ac:cxnSpMkLst>
            <pc:docMk/>
            <pc:sldMk cId="469082453" sldId="372"/>
            <ac:cxnSpMk id="44" creationId="{C17AC671-EAFF-49FB-8C18-AD275226FDE6}"/>
          </ac:cxnSpMkLst>
        </pc:cxnChg>
        <pc:cxnChg chg="add del mod">
          <ac:chgData name="Sepulveda, Adam J" userId="c521fdd4-138a-48a4-8f72-d07d14a7ba1b" providerId="ADAL" clId="{2C3C6AA4-39BB-4A92-B862-A5D9A09A22F1}" dt="2021-04-20T15:15:15.030" v="1343"/>
          <ac:cxnSpMkLst>
            <pc:docMk/>
            <pc:sldMk cId="469082453" sldId="372"/>
            <ac:cxnSpMk id="45" creationId="{6ACBE36A-5EB3-47F8-931F-174A83DA16E2}"/>
          </ac:cxnSpMkLst>
        </pc:cxnChg>
        <pc:cxnChg chg="add del mod">
          <ac:chgData name="Sepulveda, Adam J" userId="c521fdd4-138a-48a4-8f72-d07d14a7ba1b" providerId="ADAL" clId="{2C3C6AA4-39BB-4A92-B862-A5D9A09A22F1}" dt="2021-04-20T15:15:15.030" v="1343"/>
          <ac:cxnSpMkLst>
            <pc:docMk/>
            <pc:sldMk cId="469082453" sldId="372"/>
            <ac:cxnSpMk id="50" creationId="{C161A600-97D6-4F8B-B548-903A3005BD3B}"/>
          </ac:cxnSpMkLst>
        </pc:cxnChg>
        <pc:cxnChg chg="add del mod">
          <ac:chgData name="Sepulveda, Adam J" userId="c521fdd4-138a-48a4-8f72-d07d14a7ba1b" providerId="ADAL" clId="{2C3C6AA4-39BB-4A92-B862-A5D9A09A22F1}" dt="2021-04-20T15:15:15.030" v="1343"/>
          <ac:cxnSpMkLst>
            <pc:docMk/>
            <pc:sldMk cId="469082453" sldId="372"/>
            <ac:cxnSpMk id="51" creationId="{F7299B75-0A5E-42DF-9288-12DD7E6B773A}"/>
          </ac:cxnSpMkLst>
        </pc:cxnChg>
        <pc:cxnChg chg="add del mod">
          <ac:chgData name="Sepulveda, Adam J" userId="c521fdd4-138a-48a4-8f72-d07d14a7ba1b" providerId="ADAL" clId="{2C3C6AA4-39BB-4A92-B862-A5D9A09A22F1}" dt="2021-04-20T15:15:15.030" v="1343"/>
          <ac:cxnSpMkLst>
            <pc:docMk/>
            <pc:sldMk cId="469082453" sldId="372"/>
            <ac:cxnSpMk id="56" creationId="{07FB4E46-561B-45F5-AB8F-23F6F1CF6C31}"/>
          </ac:cxnSpMkLst>
        </pc:cxnChg>
        <pc:cxnChg chg="add del mod">
          <ac:chgData name="Sepulveda, Adam J" userId="c521fdd4-138a-48a4-8f72-d07d14a7ba1b" providerId="ADAL" clId="{2C3C6AA4-39BB-4A92-B862-A5D9A09A22F1}" dt="2021-04-20T15:15:15.030" v="1343"/>
          <ac:cxnSpMkLst>
            <pc:docMk/>
            <pc:sldMk cId="469082453" sldId="372"/>
            <ac:cxnSpMk id="57" creationId="{98F02067-9541-4E29-A4F7-A8BEBBADA854}"/>
          </ac:cxnSpMkLst>
        </pc:cxnChg>
        <pc:cxnChg chg="add del mod">
          <ac:chgData name="Sepulveda, Adam J" userId="c521fdd4-138a-48a4-8f72-d07d14a7ba1b" providerId="ADAL" clId="{2C3C6AA4-39BB-4A92-B862-A5D9A09A22F1}" dt="2021-04-20T15:15:15.030" v="1343"/>
          <ac:cxnSpMkLst>
            <pc:docMk/>
            <pc:sldMk cId="469082453" sldId="372"/>
            <ac:cxnSpMk id="62" creationId="{8FF25340-47CE-4206-B7B7-C64A6805CDCA}"/>
          </ac:cxnSpMkLst>
        </pc:cxnChg>
        <pc:cxnChg chg="add del mod">
          <ac:chgData name="Sepulveda, Adam J" userId="c521fdd4-138a-48a4-8f72-d07d14a7ba1b" providerId="ADAL" clId="{2C3C6AA4-39BB-4A92-B862-A5D9A09A22F1}" dt="2021-04-20T15:15:15.030" v="1343"/>
          <ac:cxnSpMkLst>
            <pc:docMk/>
            <pc:sldMk cId="469082453" sldId="372"/>
            <ac:cxnSpMk id="63" creationId="{3349F407-8050-43DE-A73C-BBB95B0D1BE9}"/>
          </ac:cxnSpMkLst>
        </pc:cxnChg>
        <pc:cxnChg chg="add del mod">
          <ac:chgData name="Sepulveda, Adam J" userId="c521fdd4-138a-48a4-8f72-d07d14a7ba1b" providerId="ADAL" clId="{2C3C6AA4-39BB-4A92-B862-A5D9A09A22F1}" dt="2021-04-20T15:15:15.030" v="1343"/>
          <ac:cxnSpMkLst>
            <pc:docMk/>
            <pc:sldMk cId="469082453" sldId="372"/>
            <ac:cxnSpMk id="68" creationId="{508E3690-3D13-4AF7-8A63-4D0B7FF01327}"/>
          </ac:cxnSpMkLst>
        </pc:cxnChg>
        <pc:cxnChg chg="add del mod">
          <ac:chgData name="Sepulveda, Adam J" userId="c521fdd4-138a-48a4-8f72-d07d14a7ba1b" providerId="ADAL" clId="{2C3C6AA4-39BB-4A92-B862-A5D9A09A22F1}" dt="2021-04-20T15:15:15.030" v="1343"/>
          <ac:cxnSpMkLst>
            <pc:docMk/>
            <pc:sldMk cId="469082453" sldId="372"/>
            <ac:cxnSpMk id="69" creationId="{A87E15F9-4155-4C91-8DFF-4975597AA3F5}"/>
          </ac:cxnSpMkLst>
        </pc:cxnChg>
        <pc:cxnChg chg="add del mod">
          <ac:chgData name="Sepulveda, Adam J" userId="c521fdd4-138a-48a4-8f72-d07d14a7ba1b" providerId="ADAL" clId="{2C3C6AA4-39BB-4A92-B862-A5D9A09A22F1}" dt="2021-04-20T15:15:15.030" v="1343"/>
          <ac:cxnSpMkLst>
            <pc:docMk/>
            <pc:sldMk cId="469082453" sldId="372"/>
            <ac:cxnSpMk id="74" creationId="{8C273281-FBF3-4268-8BD6-6CB514CC566C}"/>
          </ac:cxnSpMkLst>
        </pc:cxnChg>
        <pc:cxnChg chg="add del mod">
          <ac:chgData name="Sepulveda, Adam J" userId="c521fdd4-138a-48a4-8f72-d07d14a7ba1b" providerId="ADAL" clId="{2C3C6AA4-39BB-4A92-B862-A5D9A09A22F1}" dt="2021-04-20T15:15:15.030" v="1343"/>
          <ac:cxnSpMkLst>
            <pc:docMk/>
            <pc:sldMk cId="469082453" sldId="372"/>
            <ac:cxnSpMk id="75" creationId="{A90A7B04-5344-4A61-8F6D-52D90A437539}"/>
          </ac:cxnSpMkLst>
        </pc:cxnChg>
        <pc:cxnChg chg="add del mod">
          <ac:chgData name="Sepulveda, Adam J" userId="c521fdd4-138a-48a4-8f72-d07d14a7ba1b" providerId="ADAL" clId="{2C3C6AA4-39BB-4A92-B862-A5D9A09A22F1}" dt="2021-04-20T15:15:15.030" v="1343"/>
          <ac:cxnSpMkLst>
            <pc:docMk/>
            <pc:sldMk cId="469082453" sldId="372"/>
            <ac:cxnSpMk id="80" creationId="{4C7C7939-1224-4750-8058-96EDBD1D3284}"/>
          </ac:cxnSpMkLst>
        </pc:cxnChg>
        <pc:cxnChg chg="add del mod">
          <ac:chgData name="Sepulveda, Adam J" userId="c521fdd4-138a-48a4-8f72-d07d14a7ba1b" providerId="ADAL" clId="{2C3C6AA4-39BB-4A92-B862-A5D9A09A22F1}" dt="2021-04-20T15:15:15.030" v="1343"/>
          <ac:cxnSpMkLst>
            <pc:docMk/>
            <pc:sldMk cId="469082453" sldId="372"/>
            <ac:cxnSpMk id="81" creationId="{3B238ABB-68AC-44DA-9779-928617AB0E74}"/>
          </ac:cxnSpMkLst>
        </pc:cxnChg>
        <pc:cxnChg chg="add del mod">
          <ac:chgData name="Sepulveda, Adam J" userId="c521fdd4-138a-48a4-8f72-d07d14a7ba1b" providerId="ADAL" clId="{2C3C6AA4-39BB-4A92-B862-A5D9A09A22F1}" dt="2021-04-20T15:15:15.030" v="1343"/>
          <ac:cxnSpMkLst>
            <pc:docMk/>
            <pc:sldMk cId="469082453" sldId="372"/>
            <ac:cxnSpMk id="86" creationId="{5EDA3A7A-5A20-47F9-B834-36822DE5A170}"/>
          </ac:cxnSpMkLst>
        </pc:cxnChg>
        <pc:cxnChg chg="add del mod">
          <ac:chgData name="Sepulveda, Adam J" userId="c521fdd4-138a-48a4-8f72-d07d14a7ba1b" providerId="ADAL" clId="{2C3C6AA4-39BB-4A92-B862-A5D9A09A22F1}" dt="2021-04-20T15:15:15.030" v="1343"/>
          <ac:cxnSpMkLst>
            <pc:docMk/>
            <pc:sldMk cId="469082453" sldId="372"/>
            <ac:cxnSpMk id="87" creationId="{697FF010-92DA-4917-BFED-A542B4863116}"/>
          </ac:cxnSpMkLst>
        </pc:cxnChg>
        <pc:cxnChg chg="add del mod">
          <ac:chgData name="Sepulveda, Adam J" userId="c521fdd4-138a-48a4-8f72-d07d14a7ba1b" providerId="ADAL" clId="{2C3C6AA4-39BB-4A92-B862-A5D9A09A22F1}" dt="2021-04-20T15:26:02.281" v="1632" actId="478"/>
          <ac:cxnSpMkLst>
            <pc:docMk/>
            <pc:sldMk cId="469082453" sldId="372"/>
            <ac:cxnSpMk id="100" creationId="{C5B23C4F-EB5B-4862-B4EA-33A97DA62B98}"/>
          </ac:cxnSpMkLst>
        </pc:cxnChg>
        <pc:cxnChg chg="add del mod">
          <ac:chgData name="Sepulveda, Adam J" userId="c521fdd4-138a-48a4-8f72-d07d14a7ba1b" providerId="ADAL" clId="{2C3C6AA4-39BB-4A92-B862-A5D9A09A22F1}" dt="2021-04-20T15:26:38.986" v="1639" actId="478"/>
          <ac:cxnSpMkLst>
            <pc:docMk/>
            <pc:sldMk cId="469082453" sldId="372"/>
            <ac:cxnSpMk id="106" creationId="{09676D20-CDB4-494E-B6BD-500655742CE0}"/>
          </ac:cxnSpMkLst>
        </pc:cxnChg>
        <pc:cxnChg chg="add del mod">
          <ac:chgData name="Sepulveda, Adam J" userId="c521fdd4-138a-48a4-8f72-d07d14a7ba1b" providerId="ADAL" clId="{2C3C6AA4-39BB-4A92-B862-A5D9A09A22F1}" dt="2021-04-20T15:27:31.656" v="1647" actId="478"/>
          <ac:cxnSpMkLst>
            <pc:docMk/>
            <pc:sldMk cId="469082453" sldId="372"/>
            <ac:cxnSpMk id="113" creationId="{C5AAB283-6E84-4F4E-918E-BA63FFDCE0C6}"/>
          </ac:cxnSpMkLst>
        </pc:cxnChg>
      </pc:sldChg>
      <pc:sldChg chg="delSp modSp new del mod">
        <pc:chgData name="Sepulveda, Adam J" userId="c521fdd4-138a-48a4-8f72-d07d14a7ba1b" providerId="ADAL" clId="{2C3C6AA4-39BB-4A92-B862-A5D9A09A22F1}" dt="2021-04-19T19:33:12.006" v="336" actId="2696"/>
        <pc:sldMkLst>
          <pc:docMk/>
          <pc:sldMk cId="2999690697" sldId="372"/>
        </pc:sldMkLst>
        <pc:spChg chg="del">
          <ac:chgData name="Sepulveda, Adam J" userId="c521fdd4-138a-48a4-8f72-d07d14a7ba1b" providerId="ADAL" clId="{2C3C6AA4-39BB-4A92-B862-A5D9A09A22F1}" dt="2021-04-19T19:32:18.470" v="330" actId="478"/>
          <ac:spMkLst>
            <pc:docMk/>
            <pc:sldMk cId="2999690697" sldId="372"/>
            <ac:spMk id="3" creationId="{9A316457-54C7-4934-A1C5-05DA3BAE5D2B}"/>
          </ac:spMkLst>
        </pc:spChg>
        <pc:graphicFrameChg chg="del mod">
          <ac:chgData name="Sepulveda, Adam J" userId="c521fdd4-138a-48a4-8f72-d07d14a7ba1b" providerId="ADAL" clId="{2C3C6AA4-39BB-4A92-B862-A5D9A09A22F1}" dt="2021-04-19T19:33:04.860" v="335" actId="478"/>
          <ac:graphicFrameMkLst>
            <pc:docMk/>
            <pc:sldMk cId="2999690697" sldId="372"/>
            <ac:graphicFrameMk id="4" creationId="{625ABA6F-B219-4400-9407-229BEC69CFBC}"/>
          </ac:graphicFrameMkLst>
        </pc:graphicFrameChg>
      </pc:sldChg>
      <pc:sldChg chg="addSp delSp modSp new del mod">
        <pc:chgData name="Sepulveda, Adam J" userId="c521fdd4-138a-48a4-8f72-d07d14a7ba1b" providerId="ADAL" clId="{2C3C6AA4-39BB-4A92-B862-A5D9A09A22F1}" dt="2021-04-19T19:29:43.047" v="328" actId="47"/>
        <pc:sldMkLst>
          <pc:docMk/>
          <pc:sldMk cId="3069704663" sldId="372"/>
        </pc:sldMkLst>
        <pc:spChg chg="add del">
          <ac:chgData name="Sepulveda, Adam J" userId="c521fdd4-138a-48a4-8f72-d07d14a7ba1b" providerId="ADAL" clId="{2C3C6AA4-39BB-4A92-B862-A5D9A09A22F1}" dt="2021-04-19T19:28:37.833" v="327" actId="478"/>
          <ac:spMkLst>
            <pc:docMk/>
            <pc:sldMk cId="3069704663" sldId="372"/>
            <ac:spMk id="2" creationId="{432F9CC0-CFB1-4C7F-97AF-561D104A9821}"/>
          </ac:spMkLst>
        </pc:spChg>
        <pc:spChg chg="add del mod">
          <ac:chgData name="Sepulveda, Adam J" userId="c521fdd4-138a-48a4-8f72-d07d14a7ba1b" providerId="ADAL" clId="{2C3C6AA4-39BB-4A92-B862-A5D9A09A22F1}" dt="2021-04-19T19:28:36.421" v="326" actId="478"/>
          <ac:spMkLst>
            <pc:docMk/>
            <pc:sldMk cId="3069704663" sldId="372"/>
            <ac:spMk id="3" creationId="{EF75793D-5A0F-46D2-A577-E0A53DA93276}"/>
          </ac:spMkLst>
        </pc:spChg>
        <pc:graphicFrameChg chg="add del mod">
          <ac:chgData name="Sepulveda, Adam J" userId="c521fdd4-138a-48a4-8f72-d07d14a7ba1b" providerId="ADAL" clId="{2C3C6AA4-39BB-4A92-B862-A5D9A09A22F1}" dt="2021-04-19T19:28:07.022" v="325" actId="478"/>
          <ac:graphicFrameMkLst>
            <pc:docMk/>
            <pc:sldMk cId="3069704663" sldId="372"/>
            <ac:graphicFrameMk id="4" creationId="{75233C53-5D76-45FD-8F39-990751591EE9}"/>
          </ac:graphicFrameMkLst>
        </pc:graphicFrameChg>
      </pc:sldChg>
      <pc:sldChg chg="addSp delSp modSp new del addCm">
        <pc:chgData name="Sepulveda, Adam J" userId="c521fdd4-138a-48a4-8f72-d07d14a7ba1b" providerId="ADAL" clId="{2C3C6AA4-39BB-4A92-B862-A5D9A09A22F1}" dt="2021-04-19T19:24:01.150" v="305" actId="2696"/>
        <pc:sldMkLst>
          <pc:docMk/>
          <pc:sldMk cId="3590048450" sldId="372"/>
        </pc:sldMkLst>
        <pc:spChg chg="del">
          <ac:chgData name="Sepulveda, Adam J" userId="c521fdd4-138a-48a4-8f72-d07d14a7ba1b" providerId="ADAL" clId="{2C3C6AA4-39BB-4A92-B862-A5D9A09A22F1}" dt="2021-04-19T19:23:02.709" v="302"/>
          <ac:spMkLst>
            <pc:docMk/>
            <pc:sldMk cId="3590048450" sldId="372"/>
            <ac:spMk id="3" creationId="{8A992B15-4452-4CD7-819B-BF831BF61BBF}"/>
          </ac:spMkLst>
        </pc:spChg>
        <pc:graphicFrameChg chg="add mod">
          <ac:chgData name="Sepulveda, Adam J" userId="c521fdd4-138a-48a4-8f72-d07d14a7ba1b" providerId="ADAL" clId="{2C3C6AA4-39BB-4A92-B862-A5D9A09A22F1}" dt="2021-04-19T19:23:37.325" v="303"/>
          <ac:graphicFrameMkLst>
            <pc:docMk/>
            <pc:sldMk cId="3590048450" sldId="372"/>
            <ac:graphicFrameMk id="4" creationId="{4B16B02B-9D54-488B-97FB-9C213E942C49}"/>
          </ac:graphicFrameMkLst>
        </pc:graphicFrameChg>
      </pc:sldChg>
      <pc:sldChg chg="addSp modSp new del mod ord">
        <pc:chgData name="Sepulveda, Adam J" userId="c521fdd4-138a-48a4-8f72-d07d14a7ba1b" providerId="ADAL" clId="{2C3C6AA4-39BB-4A92-B862-A5D9A09A22F1}" dt="2021-04-20T16:29:33.553" v="2908" actId="47"/>
        <pc:sldMkLst>
          <pc:docMk/>
          <pc:sldMk cId="1215894654" sldId="373"/>
        </pc:sldMkLst>
        <pc:spChg chg="add mod">
          <ac:chgData name="Sepulveda, Adam J" userId="c521fdd4-138a-48a4-8f72-d07d14a7ba1b" providerId="ADAL" clId="{2C3C6AA4-39BB-4A92-B862-A5D9A09A22F1}" dt="2021-04-20T15:09:31.578" v="813"/>
          <ac:spMkLst>
            <pc:docMk/>
            <pc:sldMk cId="1215894654" sldId="373"/>
            <ac:spMk id="2" creationId="{6A7A0FEA-747D-44C5-9EA1-1A25B26CF6C9}"/>
          </ac:spMkLst>
        </pc:spChg>
        <pc:spChg chg="add mod">
          <ac:chgData name="Sepulveda, Adam J" userId="c521fdd4-138a-48a4-8f72-d07d14a7ba1b" providerId="ADAL" clId="{2C3C6AA4-39BB-4A92-B862-A5D9A09A22F1}" dt="2021-04-20T15:09:31.578" v="813"/>
          <ac:spMkLst>
            <pc:docMk/>
            <pc:sldMk cId="1215894654" sldId="373"/>
            <ac:spMk id="3" creationId="{7709233A-F542-4696-BC59-DBA5060F20B7}"/>
          </ac:spMkLst>
        </pc:spChg>
        <pc:spChg chg="add mod">
          <ac:chgData name="Sepulveda, Adam J" userId="c521fdd4-138a-48a4-8f72-d07d14a7ba1b" providerId="ADAL" clId="{2C3C6AA4-39BB-4A92-B862-A5D9A09A22F1}" dt="2021-04-20T15:09:31.578" v="813"/>
          <ac:spMkLst>
            <pc:docMk/>
            <pc:sldMk cId="1215894654" sldId="373"/>
            <ac:spMk id="4" creationId="{0D6E8210-0D15-424B-A0CF-65C4F013F1F5}"/>
          </ac:spMkLst>
        </pc:spChg>
        <pc:spChg chg="add mod">
          <ac:chgData name="Sepulveda, Adam J" userId="c521fdd4-138a-48a4-8f72-d07d14a7ba1b" providerId="ADAL" clId="{2C3C6AA4-39BB-4A92-B862-A5D9A09A22F1}" dt="2021-04-20T15:09:31.578" v="813"/>
          <ac:spMkLst>
            <pc:docMk/>
            <pc:sldMk cId="1215894654" sldId="373"/>
            <ac:spMk id="7" creationId="{AEF40019-E0E5-4E81-9E48-D9885F1BE8B2}"/>
          </ac:spMkLst>
        </pc:spChg>
        <pc:spChg chg="add mod">
          <ac:chgData name="Sepulveda, Adam J" userId="c521fdd4-138a-48a4-8f72-d07d14a7ba1b" providerId="ADAL" clId="{2C3C6AA4-39BB-4A92-B862-A5D9A09A22F1}" dt="2021-04-20T15:09:31.578" v="813"/>
          <ac:spMkLst>
            <pc:docMk/>
            <pc:sldMk cId="1215894654" sldId="373"/>
            <ac:spMk id="10" creationId="{E98D900C-2908-4A4F-A7EF-F551690FC870}"/>
          </ac:spMkLst>
        </pc:spChg>
        <pc:spChg chg="add mod">
          <ac:chgData name="Sepulveda, Adam J" userId="c521fdd4-138a-48a4-8f72-d07d14a7ba1b" providerId="ADAL" clId="{2C3C6AA4-39BB-4A92-B862-A5D9A09A22F1}" dt="2021-04-20T15:09:31.578" v="813"/>
          <ac:spMkLst>
            <pc:docMk/>
            <pc:sldMk cId="1215894654" sldId="373"/>
            <ac:spMk id="12" creationId="{35710ECE-E851-4E49-9599-B17E5469BB70}"/>
          </ac:spMkLst>
        </pc:spChg>
        <pc:spChg chg="add mod">
          <ac:chgData name="Sepulveda, Adam J" userId="c521fdd4-138a-48a4-8f72-d07d14a7ba1b" providerId="ADAL" clId="{2C3C6AA4-39BB-4A92-B862-A5D9A09A22F1}" dt="2021-04-20T15:09:31.578" v="813"/>
          <ac:spMkLst>
            <pc:docMk/>
            <pc:sldMk cId="1215894654" sldId="373"/>
            <ac:spMk id="14" creationId="{809F34AE-1961-44B1-8630-7FF28748AB1D}"/>
          </ac:spMkLst>
        </pc:spChg>
        <pc:spChg chg="add mod">
          <ac:chgData name="Sepulveda, Adam J" userId="c521fdd4-138a-48a4-8f72-d07d14a7ba1b" providerId="ADAL" clId="{2C3C6AA4-39BB-4A92-B862-A5D9A09A22F1}" dt="2021-04-20T15:09:31.578" v="813"/>
          <ac:spMkLst>
            <pc:docMk/>
            <pc:sldMk cId="1215894654" sldId="373"/>
            <ac:spMk id="15" creationId="{0729228F-EF6A-4C3B-8F90-9FBCC54A60DE}"/>
          </ac:spMkLst>
        </pc:spChg>
        <pc:spChg chg="add mod">
          <ac:chgData name="Sepulveda, Adam J" userId="c521fdd4-138a-48a4-8f72-d07d14a7ba1b" providerId="ADAL" clId="{2C3C6AA4-39BB-4A92-B862-A5D9A09A22F1}" dt="2021-04-20T15:09:31.578" v="813"/>
          <ac:spMkLst>
            <pc:docMk/>
            <pc:sldMk cId="1215894654" sldId="373"/>
            <ac:spMk id="16" creationId="{EB7C01EA-A82C-4A8F-B012-FD5534DB06A9}"/>
          </ac:spMkLst>
        </pc:spChg>
        <pc:spChg chg="add mod">
          <ac:chgData name="Sepulveda, Adam J" userId="c521fdd4-138a-48a4-8f72-d07d14a7ba1b" providerId="ADAL" clId="{2C3C6AA4-39BB-4A92-B862-A5D9A09A22F1}" dt="2021-04-20T15:09:31.578" v="813"/>
          <ac:spMkLst>
            <pc:docMk/>
            <pc:sldMk cId="1215894654" sldId="373"/>
            <ac:spMk id="17" creationId="{F51B3208-7816-4B66-B247-D6352F74CD39}"/>
          </ac:spMkLst>
        </pc:spChg>
        <pc:spChg chg="add mod">
          <ac:chgData name="Sepulveda, Adam J" userId="c521fdd4-138a-48a4-8f72-d07d14a7ba1b" providerId="ADAL" clId="{2C3C6AA4-39BB-4A92-B862-A5D9A09A22F1}" dt="2021-04-20T15:09:31.578" v="813"/>
          <ac:spMkLst>
            <pc:docMk/>
            <pc:sldMk cId="1215894654" sldId="373"/>
            <ac:spMk id="18" creationId="{A09C7338-E280-4A0D-B319-24FB958FA219}"/>
          </ac:spMkLst>
        </pc:spChg>
        <pc:spChg chg="add mod">
          <ac:chgData name="Sepulveda, Adam J" userId="c521fdd4-138a-48a4-8f72-d07d14a7ba1b" providerId="ADAL" clId="{2C3C6AA4-39BB-4A92-B862-A5D9A09A22F1}" dt="2021-04-20T15:09:31.578" v="813"/>
          <ac:spMkLst>
            <pc:docMk/>
            <pc:sldMk cId="1215894654" sldId="373"/>
            <ac:spMk id="19" creationId="{DA0368D1-8364-4F0C-AF2A-B2A7BE3F6A8E}"/>
          </ac:spMkLst>
        </pc:spChg>
        <pc:spChg chg="add mod">
          <ac:chgData name="Sepulveda, Adam J" userId="c521fdd4-138a-48a4-8f72-d07d14a7ba1b" providerId="ADAL" clId="{2C3C6AA4-39BB-4A92-B862-A5D9A09A22F1}" dt="2021-04-20T15:09:31.578" v="813"/>
          <ac:spMkLst>
            <pc:docMk/>
            <pc:sldMk cId="1215894654" sldId="373"/>
            <ac:spMk id="20" creationId="{BC64A317-8D40-4722-9196-AC6B9A9DD22C}"/>
          </ac:spMkLst>
        </pc:spChg>
        <pc:spChg chg="add mod">
          <ac:chgData name="Sepulveda, Adam J" userId="c521fdd4-138a-48a4-8f72-d07d14a7ba1b" providerId="ADAL" clId="{2C3C6AA4-39BB-4A92-B862-A5D9A09A22F1}" dt="2021-04-20T15:09:31.578" v="813"/>
          <ac:spMkLst>
            <pc:docMk/>
            <pc:sldMk cId="1215894654" sldId="373"/>
            <ac:spMk id="21" creationId="{C4EBDBEA-D45F-4952-BF27-39942FB39EFC}"/>
          </ac:spMkLst>
        </pc:spChg>
        <pc:spChg chg="add mod">
          <ac:chgData name="Sepulveda, Adam J" userId="c521fdd4-138a-48a4-8f72-d07d14a7ba1b" providerId="ADAL" clId="{2C3C6AA4-39BB-4A92-B862-A5D9A09A22F1}" dt="2021-04-20T15:09:31.578" v="813"/>
          <ac:spMkLst>
            <pc:docMk/>
            <pc:sldMk cId="1215894654" sldId="373"/>
            <ac:spMk id="23" creationId="{4E25F258-F4DF-4C53-BE31-DEA93A5D62FE}"/>
          </ac:spMkLst>
        </pc:spChg>
        <pc:spChg chg="add mod">
          <ac:chgData name="Sepulveda, Adam J" userId="c521fdd4-138a-48a4-8f72-d07d14a7ba1b" providerId="ADAL" clId="{2C3C6AA4-39BB-4A92-B862-A5D9A09A22F1}" dt="2021-04-20T15:09:31.578" v="813"/>
          <ac:spMkLst>
            <pc:docMk/>
            <pc:sldMk cId="1215894654" sldId="373"/>
            <ac:spMk id="25" creationId="{1387F26A-17DB-453E-8A78-AC168EB2080C}"/>
          </ac:spMkLst>
        </pc:spChg>
        <pc:spChg chg="add mod">
          <ac:chgData name="Sepulveda, Adam J" userId="c521fdd4-138a-48a4-8f72-d07d14a7ba1b" providerId="ADAL" clId="{2C3C6AA4-39BB-4A92-B862-A5D9A09A22F1}" dt="2021-04-20T15:09:31.578" v="813"/>
          <ac:spMkLst>
            <pc:docMk/>
            <pc:sldMk cId="1215894654" sldId="373"/>
            <ac:spMk id="26" creationId="{E3D8B976-3994-41EC-962E-41BE20F06D35}"/>
          </ac:spMkLst>
        </pc:spChg>
        <pc:spChg chg="add mod">
          <ac:chgData name="Sepulveda, Adam J" userId="c521fdd4-138a-48a4-8f72-d07d14a7ba1b" providerId="ADAL" clId="{2C3C6AA4-39BB-4A92-B862-A5D9A09A22F1}" dt="2021-04-20T15:09:31.578" v="813"/>
          <ac:spMkLst>
            <pc:docMk/>
            <pc:sldMk cId="1215894654" sldId="373"/>
            <ac:spMk id="27" creationId="{4B71D352-B435-4807-9854-612D7F41D4A2}"/>
          </ac:spMkLst>
        </pc:spChg>
        <pc:spChg chg="add mod">
          <ac:chgData name="Sepulveda, Adam J" userId="c521fdd4-138a-48a4-8f72-d07d14a7ba1b" providerId="ADAL" clId="{2C3C6AA4-39BB-4A92-B862-A5D9A09A22F1}" dt="2021-04-20T15:09:31.578" v="813"/>
          <ac:spMkLst>
            <pc:docMk/>
            <pc:sldMk cId="1215894654" sldId="373"/>
            <ac:spMk id="28" creationId="{64A140BE-761F-4311-B37E-460D9E6F797D}"/>
          </ac:spMkLst>
        </pc:spChg>
        <pc:spChg chg="add mod">
          <ac:chgData name="Sepulveda, Adam J" userId="c521fdd4-138a-48a4-8f72-d07d14a7ba1b" providerId="ADAL" clId="{2C3C6AA4-39BB-4A92-B862-A5D9A09A22F1}" dt="2021-04-20T15:09:31.578" v="813"/>
          <ac:spMkLst>
            <pc:docMk/>
            <pc:sldMk cId="1215894654" sldId="373"/>
            <ac:spMk id="29" creationId="{E5CFDAD0-8503-4EB4-9213-C1E21EBF01C5}"/>
          </ac:spMkLst>
        </pc:spChg>
        <pc:spChg chg="add mod">
          <ac:chgData name="Sepulveda, Adam J" userId="c521fdd4-138a-48a4-8f72-d07d14a7ba1b" providerId="ADAL" clId="{2C3C6AA4-39BB-4A92-B862-A5D9A09A22F1}" dt="2021-04-20T15:09:31.578" v="813"/>
          <ac:spMkLst>
            <pc:docMk/>
            <pc:sldMk cId="1215894654" sldId="373"/>
            <ac:spMk id="30" creationId="{2DADC14B-3A1B-4021-A450-D7EBD42C48D5}"/>
          </ac:spMkLst>
        </pc:spChg>
        <pc:spChg chg="add mod">
          <ac:chgData name="Sepulveda, Adam J" userId="c521fdd4-138a-48a4-8f72-d07d14a7ba1b" providerId="ADAL" clId="{2C3C6AA4-39BB-4A92-B862-A5D9A09A22F1}" dt="2021-04-20T15:09:31.578" v="813"/>
          <ac:spMkLst>
            <pc:docMk/>
            <pc:sldMk cId="1215894654" sldId="373"/>
            <ac:spMk id="32" creationId="{E0132925-4FE5-49E8-B391-7CD720788E29}"/>
          </ac:spMkLst>
        </pc:spChg>
        <pc:spChg chg="add mod">
          <ac:chgData name="Sepulveda, Adam J" userId="c521fdd4-138a-48a4-8f72-d07d14a7ba1b" providerId="ADAL" clId="{2C3C6AA4-39BB-4A92-B862-A5D9A09A22F1}" dt="2021-04-20T15:09:31.578" v="813"/>
          <ac:spMkLst>
            <pc:docMk/>
            <pc:sldMk cId="1215894654" sldId="373"/>
            <ac:spMk id="34" creationId="{99DE15B3-31BD-49F7-B552-ED1624AEE947}"/>
          </ac:spMkLst>
        </pc:spChg>
        <pc:spChg chg="add mod">
          <ac:chgData name="Sepulveda, Adam J" userId="c521fdd4-138a-48a4-8f72-d07d14a7ba1b" providerId="ADAL" clId="{2C3C6AA4-39BB-4A92-B862-A5D9A09A22F1}" dt="2021-04-20T15:09:31.578" v="813"/>
          <ac:spMkLst>
            <pc:docMk/>
            <pc:sldMk cId="1215894654" sldId="373"/>
            <ac:spMk id="36" creationId="{B71FE553-5562-4C27-8F52-61B86A5A8A6A}"/>
          </ac:spMkLst>
        </pc:spChg>
        <pc:spChg chg="add mod">
          <ac:chgData name="Sepulveda, Adam J" userId="c521fdd4-138a-48a4-8f72-d07d14a7ba1b" providerId="ADAL" clId="{2C3C6AA4-39BB-4A92-B862-A5D9A09A22F1}" dt="2021-04-20T15:10:47.385" v="912" actId="1076"/>
          <ac:spMkLst>
            <pc:docMk/>
            <pc:sldMk cId="1215894654" sldId="373"/>
            <ac:spMk id="44" creationId="{2A820037-9E48-48C3-8596-E6575DCBC279}"/>
          </ac:spMkLst>
        </pc:spChg>
        <pc:spChg chg="add mod">
          <ac:chgData name="Sepulveda, Adam J" userId="c521fdd4-138a-48a4-8f72-d07d14a7ba1b" providerId="ADAL" clId="{2C3C6AA4-39BB-4A92-B862-A5D9A09A22F1}" dt="2021-04-20T15:10:56.319" v="917" actId="1076"/>
          <ac:spMkLst>
            <pc:docMk/>
            <pc:sldMk cId="1215894654" sldId="373"/>
            <ac:spMk id="45" creationId="{013DE478-38AC-48E2-B9CB-733E494E4D92}"/>
          </ac:spMkLst>
        </pc:spChg>
        <pc:spChg chg="add mod">
          <ac:chgData name="Sepulveda, Adam J" userId="c521fdd4-138a-48a4-8f72-d07d14a7ba1b" providerId="ADAL" clId="{2C3C6AA4-39BB-4A92-B862-A5D9A09A22F1}" dt="2021-04-20T15:11:09.288" v="920" actId="20577"/>
          <ac:spMkLst>
            <pc:docMk/>
            <pc:sldMk cId="1215894654" sldId="373"/>
            <ac:spMk id="46" creationId="{7B06C6BB-7EB8-40A5-B5F3-DEAC3A3D5F3D}"/>
          </ac:spMkLst>
        </pc:spChg>
        <pc:spChg chg="add mod">
          <ac:chgData name="Sepulveda, Adam J" userId="c521fdd4-138a-48a4-8f72-d07d14a7ba1b" providerId="ADAL" clId="{2C3C6AA4-39BB-4A92-B862-A5D9A09A22F1}" dt="2021-04-20T15:11:18.128" v="923" actId="20577"/>
          <ac:spMkLst>
            <pc:docMk/>
            <pc:sldMk cId="1215894654" sldId="373"/>
            <ac:spMk id="47" creationId="{BA398EB8-33CD-4C75-AAA8-BA5FACF80C6E}"/>
          </ac:spMkLst>
        </pc:spChg>
        <pc:spChg chg="add mod">
          <ac:chgData name="Sepulveda, Adam J" userId="c521fdd4-138a-48a4-8f72-d07d14a7ba1b" providerId="ADAL" clId="{2C3C6AA4-39BB-4A92-B862-A5D9A09A22F1}" dt="2021-04-20T15:11:31.958" v="949" actId="1037"/>
          <ac:spMkLst>
            <pc:docMk/>
            <pc:sldMk cId="1215894654" sldId="373"/>
            <ac:spMk id="50" creationId="{27CFD020-4809-4B99-8304-D1552EB17337}"/>
          </ac:spMkLst>
        </pc:spChg>
        <pc:spChg chg="add mod">
          <ac:chgData name="Sepulveda, Adam J" userId="c521fdd4-138a-48a4-8f72-d07d14a7ba1b" providerId="ADAL" clId="{2C3C6AA4-39BB-4A92-B862-A5D9A09A22F1}" dt="2021-04-20T15:11:31.958" v="949" actId="1037"/>
          <ac:spMkLst>
            <pc:docMk/>
            <pc:sldMk cId="1215894654" sldId="373"/>
            <ac:spMk id="51" creationId="{EDDACFF1-3A01-4497-90CE-F83239D322ED}"/>
          </ac:spMkLst>
        </pc:spChg>
        <pc:spChg chg="add mod">
          <ac:chgData name="Sepulveda, Adam J" userId="c521fdd4-138a-48a4-8f72-d07d14a7ba1b" providerId="ADAL" clId="{2C3C6AA4-39BB-4A92-B862-A5D9A09A22F1}" dt="2021-04-20T15:12:13.091" v="1241" actId="20577"/>
          <ac:spMkLst>
            <pc:docMk/>
            <pc:sldMk cId="1215894654" sldId="373"/>
            <ac:spMk id="52" creationId="{2F368FFF-874D-43F3-99D5-4FF33EF62176}"/>
          </ac:spMkLst>
        </pc:spChg>
        <pc:spChg chg="add mod">
          <ac:chgData name="Sepulveda, Adam J" userId="c521fdd4-138a-48a4-8f72-d07d14a7ba1b" providerId="ADAL" clId="{2C3C6AA4-39BB-4A92-B862-A5D9A09A22F1}" dt="2021-04-20T15:12:18.639" v="1245" actId="20577"/>
          <ac:spMkLst>
            <pc:docMk/>
            <pc:sldMk cId="1215894654" sldId="373"/>
            <ac:spMk id="53" creationId="{A8930EB8-770F-4CC8-A6A2-78DEB84AEE00}"/>
          </ac:spMkLst>
        </pc:spChg>
        <pc:spChg chg="add mod">
          <ac:chgData name="Sepulveda, Adam J" userId="c521fdd4-138a-48a4-8f72-d07d14a7ba1b" providerId="ADAL" clId="{2C3C6AA4-39BB-4A92-B862-A5D9A09A22F1}" dt="2021-04-20T15:11:38.002" v="985" actId="1036"/>
          <ac:spMkLst>
            <pc:docMk/>
            <pc:sldMk cId="1215894654" sldId="373"/>
            <ac:spMk id="56" creationId="{3A78AC15-042A-4341-9E9A-3F599DF3B125}"/>
          </ac:spMkLst>
        </pc:spChg>
        <pc:spChg chg="add mod">
          <ac:chgData name="Sepulveda, Adam J" userId="c521fdd4-138a-48a4-8f72-d07d14a7ba1b" providerId="ADAL" clId="{2C3C6AA4-39BB-4A92-B862-A5D9A09A22F1}" dt="2021-04-20T15:11:38.002" v="985" actId="1036"/>
          <ac:spMkLst>
            <pc:docMk/>
            <pc:sldMk cId="1215894654" sldId="373"/>
            <ac:spMk id="57" creationId="{1C52B597-D97A-4CE4-8009-1A1088D8CDB2}"/>
          </ac:spMkLst>
        </pc:spChg>
        <pc:spChg chg="add mod">
          <ac:chgData name="Sepulveda, Adam J" userId="c521fdd4-138a-48a4-8f72-d07d14a7ba1b" providerId="ADAL" clId="{2C3C6AA4-39BB-4A92-B862-A5D9A09A22F1}" dt="2021-04-20T15:12:23.166" v="1246" actId="20577"/>
          <ac:spMkLst>
            <pc:docMk/>
            <pc:sldMk cId="1215894654" sldId="373"/>
            <ac:spMk id="58" creationId="{F94A658F-C0D9-4C91-8BF7-D89F42668EA7}"/>
          </ac:spMkLst>
        </pc:spChg>
        <pc:spChg chg="add mod">
          <ac:chgData name="Sepulveda, Adam J" userId="c521fdd4-138a-48a4-8f72-d07d14a7ba1b" providerId="ADAL" clId="{2C3C6AA4-39BB-4A92-B862-A5D9A09A22F1}" dt="2021-04-20T15:12:26.663" v="1247" actId="20577"/>
          <ac:spMkLst>
            <pc:docMk/>
            <pc:sldMk cId="1215894654" sldId="373"/>
            <ac:spMk id="59" creationId="{72BB1052-E0A4-4B3B-8A15-C681D605A9BF}"/>
          </ac:spMkLst>
        </pc:spChg>
        <pc:spChg chg="add mod">
          <ac:chgData name="Sepulveda, Adam J" userId="c521fdd4-138a-48a4-8f72-d07d14a7ba1b" providerId="ADAL" clId="{2C3C6AA4-39BB-4A92-B862-A5D9A09A22F1}" dt="2021-04-20T15:13:33.452" v="1273" actId="1036"/>
          <ac:spMkLst>
            <pc:docMk/>
            <pc:sldMk cId="1215894654" sldId="373"/>
            <ac:spMk id="62" creationId="{D6E6A215-E269-437D-8E86-3C9FEE1ADEFB}"/>
          </ac:spMkLst>
        </pc:spChg>
        <pc:spChg chg="add mod">
          <ac:chgData name="Sepulveda, Adam J" userId="c521fdd4-138a-48a4-8f72-d07d14a7ba1b" providerId="ADAL" clId="{2C3C6AA4-39BB-4A92-B862-A5D9A09A22F1}" dt="2021-04-20T15:11:43.872" v="1023" actId="1037"/>
          <ac:spMkLst>
            <pc:docMk/>
            <pc:sldMk cId="1215894654" sldId="373"/>
            <ac:spMk id="63" creationId="{80C72E11-14A9-40E6-A020-0BA67D374DB2}"/>
          </ac:spMkLst>
        </pc:spChg>
        <pc:spChg chg="add mod">
          <ac:chgData name="Sepulveda, Adam J" userId="c521fdd4-138a-48a4-8f72-d07d14a7ba1b" providerId="ADAL" clId="{2C3C6AA4-39BB-4A92-B862-A5D9A09A22F1}" dt="2021-04-20T15:13:41.659" v="1284" actId="1036"/>
          <ac:spMkLst>
            <pc:docMk/>
            <pc:sldMk cId="1215894654" sldId="373"/>
            <ac:spMk id="64" creationId="{476EC8D3-0947-4A59-82E9-3814BCCB3204}"/>
          </ac:spMkLst>
        </pc:spChg>
        <pc:spChg chg="add mod">
          <ac:chgData name="Sepulveda, Adam J" userId="c521fdd4-138a-48a4-8f72-d07d14a7ba1b" providerId="ADAL" clId="{2C3C6AA4-39BB-4A92-B862-A5D9A09A22F1}" dt="2021-04-20T15:12:33.135" v="1249" actId="20577"/>
          <ac:spMkLst>
            <pc:docMk/>
            <pc:sldMk cId="1215894654" sldId="373"/>
            <ac:spMk id="65" creationId="{738713B9-EA12-4C7D-817A-50F1218BB8E4}"/>
          </ac:spMkLst>
        </pc:spChg>
        <pc:spChg chg="add mod">
          <ac:chgData name="Sepulveda, Adam J" userId="c521fdd4-138a-48a4-8f72-d07d14a7ba1b" providerId="ADAL" clId="{2C3C6AA4-39BB-4A92-B862-A5D9A09A22F1}" dt="2021-04-20T15:13:54.436" v="1296" actId="1036"/>
          <ac:spMkLst>
            <pc:docMk/>
            <pc:sldMk cId="1215894654" sldId="373"/>
            <ac:spMk id="68" creationId="{1E61EF0C-7D2E-475D-B7EC-7C2B19C40818}"/>
          </ac:spMkLst>
        </pc:spChg>
        <pc:spChg chg="add mod">
          <ac:chgData name="Sepulveda, Adam J" userId="c521fdd4-138a-48a4-8f72-d07d14a7ba1b" providerId="ADAL" clId="{2C3C6AA4-39BB-4A92-B862-A5D9A09A22F1}" dt="2021-04-20T15:11:50.267" v="1065" actId="1035"/>
          <ac:spMkLst>
            <pc:docMk/>
            <pc:sldMk cId="1215894654" sldId="373"/>
            <ac:spMk id="69" creationId="{847B8696-AE2E-443B-995F-1546EA92F53E}"/>
          </ac:spMkLst>
        </pc:spChg>
        <pc:spChg chg="add mod">
          <ac:chgData name="Sepulveda, Adam J" userId="c521fdd4-138a-48a4-8f72-d07d14a7ba1b" providerId="ADAL" clId="{2C3C6AA4-39BB-4A92-B862-A5D9A09A22F1}" dt="2021-04-20T15:14:04.678" v="1312" actId="1035"/>
          <ac:spMkLst>
            <pc:docMk/>
            <pc:sldMk cId="1215894654" sldId="373"/>
            <ac:spMk id="70" creationId="{E8A0EC4A-FB87-42C6-B6DF-758286AEE674}"/>
          </ac:spMkLst>
        </pc:spChg>
        <pc:spChg chg="add mod">
          <ac:chgData name="Sepulveda, Adam J" userId="c521fdd4-138a-48a4-8f72-d07d14a7ba1b" providerId="ADAL" clId="{2C3C6AA4-39BB-4A92-B862-A5D9A09A22F1}" dt="2021-04-20T15:12:43.620" v="1255" actId="20577"/>
          <ac:spMkLst>
            <pc:docMk/>
            <pc:sldMk cId="1215894654" sldId="373"/>
            <ac:spMk id="71" creationId="{53F12814-E70E-4412-85AD-7E56B60815EB}"/>
          </ac:spMkLst>
        </pc:spChg>
        <pc:spChg chg="add mod">
          <ac:chgData name="Sepulveda, Adam J" userId="c521fdd4-138a-48a4-8f72-d07d14a7ba1b" providerId="ADAL" clId="{2C3C6AA4-39BB-4A92-B862-A5D9A09A22F1}" dt="2021-04-20T15:14:11.595" v="1319" actId="1036"/>
          <ac:spMkLst>
            <pc:docMk/>
            <pc:sldMk cId="1215894654" sldId="373"/>
            <ac:spMk id="74" creationId="{CC8707FA-AA61-4058-A994-D0A325DACDBA}"/>
          </ac:spMkLst>
        </pc:spChg>
        <pc:spChg chg="add mod">
          <ac:chgData name="Sepulveda, Adam J" userId="c521fdd4-138a-48a4-8f72-d07d14a7ba1b" providerId="ADAL" clId="{2C3C6AA4-39BB-4A92-B862-A5D9A09A22F1}" dt="2021-04-20T15:11:54.167" v="1091" actId="1037"/>
          <ac:spMkLst>
            <pc:docMk/>
            <pc:sldMk cId="1215894654" sldId="373"/>
            <ac:spMk id="75" creationId="{0202351E-400F-43A3-B9A9-BF7916C39698}"/>
          </ac:spMkLst>
        </pc:spChg>
        <pc:spChg chg="add mod">
          <ac:chgData name="Sepulveda, Adam J" userId="c521fdd4-138a-48a4-8f72-d07d14a7ba1b" providerId="ADAL" clId="{2C3C6AA4-39BB-4A92-B862-A5D9A09A22F1}" dt="2021-04-20T15:14:18.921" v="1331" actId="1038"/>
          <ac:spMkLst>
            <pc:docMk/>
            <pc:sldMk cId="1215894654" sldId="373"/>
            <ac:spMk id="76" creationId="{D4FF8CFA-7033-4AF4-9587-DCC0E92828F2}"/>
          </ac:spMkLst>
        </pc:spChg>
        <pc:spChg chg="add mod">
          <ac:chgData name="Sepulveda, Adam J" userId="c521fdd4-138a-48a4-8f72-d07d14a7ba1b" providerId="ADAL" clId="{2C3C6AA4-39BB-4A92-B862-A5D9A09A22F1}" dt="2021-04-20T15:12:50.316" v="1257" actId="20577"/>
          <ac:spMkLst>
            <pc:docMk/>
            <pc:sldMk cId="1215894654" sldId="373"/>
            <ac:spMk id="77" creationId="{9F9D5149-B807-4593-96DF-2656C17A9E28}"/>
          </ac:spMkLst>
        </pc:spChg>
        <pc:spChg chg="add mod">
          <ac:chgData name="Sepulveda, Adam J" userId="c521fdd4-138a-48a4-8f72-d07d14a7ba1b" providerId="ADAL" clId="{2C3C6AA4-39BB-4A92-B862-A5D9A09A22F1}" dt="2021-04-20T15:14:36.367" v="1335" actId="1076"/>
          <ac:spMkLst>
            <pc:docMk/>
            <pc:sldMk cId="1215894654" sldId="373"/>
            <ac:spMk id="80" creationId="{5985C0A7-5520-426A-A756-2284632D07C4}"/>
          </ac:spMkLst>
        </pc:spChg>
        <pc:spChg chg="add mod">
          <ac:chgData name="Sepulveda, Adam J" userId="c521fdd4-138a-48a4-8f72-d07d14a7ba1b" providerId="ADAL" clId="{2C3C6AA4-39BB-4A92-B862-A5D9A09A22F1}" dt="2021-04-20T15:14:30.288" v="1333" actId="1076"/>
          <ac:spMkLst>
            <pc:docMk/>
            <pc:sldMk cId="1215894654" sldId="373"/>
            <ac:spMk id="81" creationId="{90461BB9-7D1B-409E-8BA7-2C47CBEB81DF}"/>
          </ac:spMkLst>
        </pc:spChg>
        <pc:spChg chg="add mod">
          <ac:chgData name="Sepulveda, Adam J" userId="c521fdd4-138a-48a4-8f72-d07d14a7ba1b" providerId="ADAL" clId="{2C3C6AA4-39BB-4A92-B862-A5D9A09A22F1}" dt="2021-04-20T15:14:38.954" v="1336" actId="1076"/>
          <ac:spMkLst>
            <pc:docMk/>
            <pc:sldMk cId="1215894654" sldId="373"/>
            <ac:spMk id="82" creationId="{F4AEEBF4-E3D3-4313-A577-424D00B3CB7E}"/>
          </ac:spMkLst>
        </pc:spChg>
        <pc:spChg chg="add mod">
          <ac:chgData name="Sepulveda, Adam J" userId="c521fdd4-138a-48a4-8f72-d07d14a7ba1b" providerId="ADAL" clId="{2C3C6AA4-39BB-4A92-B862-A5D9A09A22F1}" dt="2021-04-20T15:14:43.032" v="1337" actId="1076"/>
          <ac:spMkLst>
            <pc:docMk/>
            <pc:sldMk cId="1215894654" sldId="373"/>
            <ac:spMk id="83" creationId="{64460831-354D-4DBA-9E05-5F5A0FE0632B}"/>
          </ac:spMkLst>
        </pc:spChg>
        <pc:spChg chg="add mod">
          <ac:chgData name="Sepulveda, Adam J" userId="c521fdd4-138a-48a4-8f72-d07d14a7ba1b" providerId="ADAL" clId="{2C3C6AA4-39BB-4A92-B862-A5D9A09A22F1}" dt="2021-04-20T15:12:08.529" v="1240" actId="1038"/>
          <ac:spMkLst>
            <pc:docMk/>
            <pc:sldMk cId="1215894654" sldId="373"/>
            <ac:spMk id="86" creationId="{DE7C35A9-2C78-4AB4-ACD3-6ACE923E948D}"/>
          </ac:spMkLst>
        </pc:spChg>
        <pc:spChg chg="add mod">
          <ac:chgData name="Sepulveda, Adam J" userId="c521fdd4-138a-48a4-8f72-d07d14a7ba1b" providerId="ADAL" clId="{2C3C6AA4-39BB-4A92-B862-A5D9A09A22F1}" dt="2021-04-20T15:12:08.529" v="1240" actId="1038"/>
          <ac:spMkLst>
            <pc:docMk/>
            <pc:sldMk cId="1215894654" sldId="373"/>
            <ac:spMk id="87" creationId="{9916324B-0DAC-4E8A-8376-4EE0E827FAC7}"/>
          </ac:spMkLst>
        </pc:spChg>
        <pc:spChg chg="add mod">
          <ac:chgData name="Sepulveda, Adam J" userId="c521fdd4-138a-48a4-8f72-d07d14a7ba1b" providerId="ADAL" clId="{2C3C6AA4-39BB-4A92-B862-A5D9A09A22F1}" dt="2021-04-20T15:14:47.445" v="1338" actId="1076"/>
          <ac:spMkLst>
            <pc:docMk/>
            <pc:sldMk cId="1215894654" sldId="373"/>
            <ac:spMk id="88" creationId="{D78437DA-6E44-4B53-933F-43FEBED2117B}"/>
          </ac:spMkLst>
        </pc:spChg>
        <pc:spChg chg="add mod">
          <ac:chgData name="Sepulveda, Adam J" userId="c521fdd4-138a-48a4-8f72-d07d14a7ba1b" providerId="ADAL" clId="{2C3C6AA4-39BB-4A92-B862-A5D9A09A22F1}" dt="2021-04-20T15:14:55.977" v="1339" actId="1076"/>
          <ac:spMkLst>
            <pc:docMk/>
            <pc:sldMk cId="1215894654" sldId="373"/>
            <ac:spMk id="89" creationId="{0AE3AA8C-364D-4D87-B7E9-C9382E8D01BD}"/>
          </ac:spMkLst>
        </pc:spChg>
        <pc:cxnChg chg="add mod">
          <ac:chgData name="Sepulveda, Adam J" userId="c521fdd4-138a-48a4-8f72-d07d14a7ba1b" providerId="ADAL" clId="{2C3C6AA4-39BB-4A92-B862-A5D9A09A22F1}" dt="2021-04-20T15:09:31.578" v="813"/>
          <ac:cxnSpMkLst>
            <pc:docMk/>
            <pc:sldMk cId="1215894654" sldId="373"/>
            <ac:cxnSpMk id="5" creationId="{FC3465D5-D05D-4C51-9AD3-338F6CC0B53D}"/>
          </ac:cxnSpMkLst>
        </pc:cxnChg>
        <pc:cxnChg chg="add mod">
          <ac:chgData name="Sepulveda, Adam J" userId="c521fdd4-138a-48a4-8f72-d07d14a7ba1b" providerId="ADAL" clId="{2C3C6AA4-39BB-4A92-B862-A5D9A09A22F1}" dt="2021-04-20T15:09:31.578" v="813"/>
          <ac:cxnSpMkLst>
            <pc:docMk/>
            <pc:sldMk cId="1215894654" sldId="373"/>
            <ac:cxnSpMk id="6" creationId="{E75C0184-DAF2-41D7-BE22-ACF299D02EC9}"/>
          </ac:cxnSpMkLst>
        </pc:cxnChg>
        <pc:cxnChg chg="add mod">
          <ac:chgData name="Sepulveda, Adam J" userId="c521fdd4-138a-48a4-8f72-d07d14a7ba1b" providerId="ADAL" clId="{2C3C6AA4-39BB-4A92-B862-A5D9A09A22F1}" dt="2021-04-20T15:09:31.578" v="813"/>
          <ac:cxnSpMkLst>
            <pc:docMk/>
            <pc:sldMk cId="1215894654" sldId="373"/>
            <ac:cxnSpMk id="8" creationId="{D6231E9D-9F83-4925-833E-8EBB650AB2DA}"/>
          </ac:cxnSpMkLst>
        </pc:cxnChg>
        <pc:cxnChg chg="add mod">
          <ac:chgData name="Sepulveda, Adam J" userId="c521fdd4-138a-48a4-8f72-d07d14a7ba1b" providerId="ADAL" clId="{2C3C6AA4-39BB-4A92-B862-A5D9A09A22F1}" dt="2021-04-20T15:09:31.578" v="813"/>
          <ac:cxnSpMkLst>
            <pc:docMk/>
            <pc:sldMk cId="1215894654" sldId="373"/>
            <ac:cxnSpMk id="9" creationId="{4FFF1BB0-2C04-4C81-B628-5FA699BA5C40}"/>
          </ac:cxnSpMkLst>
        </pc:cxnChg>
        <pc:cxnChg chg="add mod">
          <ac:chgData name="Sepulveda, Adam J" userId="c521fdd4-138a-48a4-8f72-d07d14a7ba1b" providerId="ADAL" clId="{2C3C6AA4-39BB-4A92-B862-A5D9A09A22F1}" dt="2021-04-20T15:09:31.578" v="813"/>
          <ac:cxnSpMkLst>
            <pc:docMk/>
            <pc:sldMk cId="1215894654" sldId="373"/>
            <ac:cxnSpMk id="11" creationId="{6ED2F53F-BD48-4386-944E-5EEA6AF0BFAD}"/>
          </ac:cxnSpMkLst>
        </pc:cxnChg>
        <pc:cxnChg chg="add mod">
          <ac:chgData name="Sepulveda, Adam J" userId="c521fdd4-138a-48a4-8f72-d07d14a7ba1b" providerId="ADAL" clId="{2C3C6AA4-39BB-4A92-B862-A5D9A09A22F1}" dt="2021-04-20T15:09:31.578" v="813"/>
          <ac:cxnSpMkLst>
            <pc:docMk/>
            <pc:sldMk cId="1215894654" sldId="373"/>
            <ac:cxnSpMk id="13" creationId="{2872E1EB-466F-4229-B489-E037223B86EC}"/>
          </ac:cxnSpMkLst>
        </pc:cxnChg>
        <pc:cxnChg chg="add mod">
          <ac:chgData name="Sepulveda, Adam J" userId="c521fdd4-138a-48a4-8f72-d07d14a7ba1b" providerId="ADAL" clId="{2C3C6AA4-39BB-4A92-B862-A5D9A09A22F1}" dt="2021-04-20T15:09:31.578" v="813"/>
          <ac:cxnSpMkLst>
            <pc:docMk/>
            <pc:sldMk cId="1215894654" sldId="373"/>
            <ac:cxnSpMk id="22" creationId="{9B45A5FE-C471-4C69-8E94-C3DA10C72CB6}"/>
          </ac:cxnSpMkLst>
        </pc:cxnChg>
        <pc:cxnChg chg="add mod">
          <ac:chgData name="Sepulveda, Adam J" userId="c521fdd4-138a-48a4-8f72-d07d14a7ba1b" providerId="ADAL" clId="{2C3C6AA4-39BB-4A92-B862-A5D9A09A22F1}" dt="2021-04-20T15:09:31.578" v="813"/>
          <ac:cxnSpMkLst>
            <pc:docMk/>
            <pc:sldMk cId="1215894654" sldId="373"/>
            <ac:cxnSpMk id="24" creationId="{EF27266C-B81F-435B-8740-020A4FCC8356}"/>
          </ac:cxnSpMkLst>
        </pc:cxnChg>
        <pc:cxnChg chg="add mod">
          <ac:chgData name="Sepulveda, Adam J" userId="c521fdd4-138a-48a4-8f72-d07d14a7ba1b" providerId="ADAL" clId="{2C3C6AA4-39BB-4A92-B862-A5D9A09A22F1}" dt="2021-04-20T15:09:31.578" v="813"/>
          <ac:cxnSpMkLst>
            <pc:docMk/>
            <pc:sldMk cId="1215894654" sldId="373"/>
            <ac:cxnSpMk id="31" creationId="{A30CCF27-88BF-45BC-AA1C-886C328EDF79}"/>
          </ac:cxnSpMkLst>
        </pc:cxnChg>
        <pc:cxnChg chg="add mod">
          <ac:chgData name="Sepulveda, Adam J" userId="c521fdd4-138a-48a4-8f72-d07d14a7ba1b" providerId="ADAL" clId="{2C3C6AA4-39BB-4A92-B862-A5D9A09A22F1}" dt="2021-04-20T15:09:31.578" v="813"/>
          <ac:cxnSpMkLst>
            <pc:docMk/>
            <pc:sldMk cId="1215894654" sldId="373"/>
            <ac:cxnSpMk id="33" creationId="{79C39186-D63B-4447-A8BD-4567BAEFE96E}"/>
          </ac:cxnSpMkLst>
        </pc:cxnChg>
        <pc:cxnChg chg="add mod">
          <ac:chgData name="Sepulveda, Adam J" userId="c521fdd4-138a-48a4-8f72-d07d14a7ba1b" providerId="ADAL" clId="{2C3C6AA4-39BB-4A92-B862-A5D9A09A22F1}" dt="2021-04-20T15:09:31.578" v="813"/>
          <ac:cxnSpMkLst>
            <pc:docMk/>
            <pc:sldMk cId="1215894654" sldId="373"/>
            <ac:cxnSpMk id="35" creationId="{5C87BA3E-CC0A-40E6-950A-7FAEF7B49B5C}"/>
          </ac:cxnSpMkLst>
        </pc:cxnChg>
        <pc:cxnChg chg="add mod">
          <ac:chgData name="Sepulveda, Adam J" userId="c521fdd4-138a-48a4-8f72-d07d14a7ba1b" providerId="ADAL" clId="{2C3C6AA4-39BB-4A92-B862-A5D9A09A22F1}" dt="2021-04-20T15:10:39.120" v="910" actId="14100"/>
          <ac:cxnSpMkLst>
            <pc:docMk/>
            <pc:sldMk cId="1215894654" sldId="373"/>
            <ac:cxnSpMk id="37" creationId="{04F2E119-3E02-47A9-B729-E38B47A3B108}"/>
          </ac:cxnSpMkLst>
        </pc:cxnChg>
        <pc:cxnChg chg="add mod">
          <ac:chgData name="Sepulveda, Adam J" userId="c521fdd4-138a-48a4-8f72-d07d14a7ba1b" providerId="ADAL" clId="{2C3C6AA4-39BB-4A92-B862-A5D9A09A22F1}" dt="2021-04-20T15:10:35.509" v="909" actId="1582"/>
          <ac:cxnSpMkLst>
            <pc:docMk/>
            <pc:sldMk cId="1215894654" sldId="373"/>
            <ac:cxnSpMk id="38" creationId="{8D5D4428-BCE7-48D3-B7F1-7FF7C8602310}"/>
          </ac:cxnSpMkLst>
        </pc:cxnChg>
        <pc:cxnChg chg="add mod">
          <ac:chgData name="Sepulveda, Adam J" userId="c521fdd4-138a-48a4-8f72-d07d14a7ba1b" providerId="ADAL" clId="{2C3C6AA4-39BB-4A92-B862-A5D9A09A22F1}" dt="2021-04-20T15:11:31.958" v="949" actId="1037"/>
          <ac:cxnSpMkLst>
            <pc:docMk/>
            <pc:sldMk cId="1215894654" sldId="373"/>
            <ac:cxnSpMk id="48" creationId="{9DBEEE3A-F098-4429-9AB5-BE6FF25B32E2}"/>
          </ac:cxnSpMkLst>
        </pc:cxnChg>
        <pc:cxnChg chg="add mod">
          <ac:chgData name="Sepulveda, Adam J" userId="c521fdd4-138a-48a4-8f72-d07d14a7ba1b" providerId="ADAL" clId="{2C3C6AA4-39BB-4A92-B862-A5D9A09A22F1}" dt="2021-04-20T15:11:31.958" v="949" actId="1037"/>
          <ac:cxnSpMkLst>
            <pc:docMk/>
            <pc:sldMk cId="1215894654" sldId="373"/>
            <ac:cxnSpMk id="49" creationId="{075A2512-185F-4C8B-AB1A-E05C60B208AE}"/>
          </ac:cxnSpMkLst>
        </pc:cxnChg>
        <pc:cxnChg chg="add mod">
          <ac:chgData name="Sepulveda, Adam J" userId="c521fdd4-138a-48a4-8f72-d07d14a7ba1b" providerId="ADAL" clId="{2C3C6AA4-39BB-4A92-B862-A5D9A09A22F1}" dt="2021-04-20T15:11:38.002" v="985" actId="1036"/>
          <ac:cxnSpMkLst>
            <pc:docMk/>
            <pc:sldMk cId="1215894654" sldId="373"/>
            <ac:cxnSpMk id="54" creationId="{549C5AD7-6B3A-405A-9C86-C19BC5357EE0}"/>
          </ac:cxnSpMkLst>
        </pc:cxnChg>
        <pc:cxnChg chg="add mod">
          <ac:chgData name="Sepulveda, Adam J" userId="c521fdd4-138a-48a4-8f72-d07d14a7ba1b" providerId="ADAL" clId="{2C3C6AA4-39BB-4A92-B862-A5D9A09A22F1}" dt="2021-04-20T15:11:38.002" v="985" actId="1036"/>
          <ac:cxnSpMkLst>
            <pc:docMk/>
            <pc:sldMk cId="1215894654" sldId="373"/>
            <ac:cxnSpMk id="55" creationId="{E6F40A6F-BFBD-437B-AE2A-6F37FAC1F4EB}"/>
          </ac:cxnSpMkLst>
        </pc:cxnChg>
        <pc:cxnChg chg="add mod">
          <ac:chgData name="Sepulveda, Adam J" userId="c521fdd4-138a-48a4-8f72-d07d14a7ba1b" providerId="ADAL" clId="{2C3C6AA4-39BB-4A92-B862-A5D9A09A22F1}" dt="2021-04-20T15:13:24.563" v="1266" actId="14100"/>
          <ac:cxnSpMkLst>
            <pc:docMk/>
            <pc:sldMk cId="1215894654" sldId="373"/>
            <ac:cxnSpMk id="60" creationId="{C7FB010E-2BEB-4C15-8FDF-6D0E1952717D}"/>
          </ac:cxnSpMkLst>
        </pc:cxnChg>
        <pc:cxnChg chg="add mod">
          <ac:chgData name="Sepulveda, Adam J" userId="c521fdd4-138a-48a4-8f72-d07d14a7ba1b" providerId="ADAL" clId="{2C3C6AA4-39BB-4A92-B862-A5D9A09A22F1}" dt="2021-04-20T15:13:30.760" v="1267" actId="14100"/>
          <ac:cxnSpMkLst>
            <pc:docMk/>
            <pc:sldMk cId="1215894654" sldId="373"/>
            <ac:cxnSpMk id="61" creationId="{2CDB2A97-D26F-42A2-AB0C-C7F61E230DC4}"/>
          </ac:cxnSpMkLst>
        </pc:cxnChg>
        <pc:cxnChg chg="add mod">
          <ac:chgData name="Sepulveda, Adam J" userId="c521fdd4-138a-48a4-8f72-d07d14a7ba1b" providerId="ADAL" clId="{2C3C6AA4-39BB-4A92-B862-A5D9A09A22F1}" dt="2021-04-20T15:13:49.880" v="1288" actId="14100"/>
          <ac:cxnSpMkLst>
            <pc:docMk/>
            <pc:sldMk cId="1215894654" sldId="373"/>
            <ac:cxnSpMk id="66" creationId="{8006E4B5-D879-439B-886F-2A9F5710F786}"/>
          </ac:cxnSpMkLst>
        </pc:cxnChg>
        <pc:cxnChg chg="add mod">
          <ac:chgData name="Sepulveda, Adam J" userId="c521fdd4-138a-48a4-8f72-d07d14a7ba1b" providerId="ADAL" clId="{2C3C6AA4-39BB-4A92-B862-A5D9A09A22F1}" dt="2021-04-20T15:11:50.267" v="1065" actId="1035"/>
          <ac:cxnSpMkLst>
            <pc:docMk/>
            <pc:sldMk cId="1215894654" sldId="373"/>
            <ac:cxnSpMk id="67" creationId="{E0BAE0DC-EDC3-4A0E-AC45-8E56D91D1F8B}"/>
          </ac:cxnSpMkLst>
        </pc:cxnChg>
        <pc:cxnChg chg="add mod">
          <ac:chgData name="Sepulveda, Adam J" userId="c521fdd4-138a-48a4-8f72-d07d14a7ba1b" providerId="ADAL" clId="{2C3C6AA4-39BB-4A92-B862-A5D9A09A22F1}" dt="2021-04-20T15:14:08.584" v="1313" actId="14100"/>
          <ac:cxnSpMkLst>
            <pc:docMk/>
            <pc:sldMk cId="1215894654" sldId="373"/>
            <ac:cxnSpMk id="72" creationId="{73D25151-BFBC-4F21-AE0E-9C0F65D81432}"/>
          </ac:cxnSpMkLst>
        </pc:cxnChg>
        <pc:cxnChg chg="add mod">
          <ac:chgData name="Sepulveda, Adam J" userId="c521fdd4-138a-48a4-8f72-d07d14a7ba1b" providerId="ADAL" clId="{2C3C6AA4-39BB-4A92-B862-A5D9A09A22F1}" dt="2021-04-20T15:11:54.167" v="1091" actId="1037"/>
          <ac:cxnSpMkLst>
            <pc:docMk/>
            <pc:sldMk cId="1215894654" sldId="373"/>
            <ac:cxnSpMk id="73" creationId="{F238EA2F-5690-4C1F-81B9-B3FFF98A3ED4}"/>
          </ac:cxnSpMkLst>
        </pc:cxnChg>
        <pc:cxnChg chg="add mod">
          <ac:chgData name="Sepulveda, Adam J" userId="c521fdd4-138a-48a4-8f72-d07d14a7ba1b" providerId="ADAL" clId="{2C3C6AA4-39BB-4A92-B862-A5D9A09A22F1}" dt="2021-04-20T15:14:33.553" v="1334" actId="14100"/>
          <ac:cxnSpMkLst>
            <pc:docMk/>
            <pc:sldMk cId="1215894654" sldId="373"/>
            <ac:cxnSpMk id="78" creationId="{F58C742F-F992-43FF-819B-ED220377ED92}"/>
          </ac:cxnSpMkLst>
        </pc:cxnChg>
        <pc:cxnChg chg="add mod">
          <ac:chgData name="Sepulveda, Adam J" userId="c521fdd4-138a-48a4-8f72-d07d14a7ba1b" providerId="ADAL" clId="{2C3C6AA4-39BB-4A92-B862-A5D9A09A22F1}" dt="2021-04-20T15:14:25.432" v="1332" actId="14100"/>
          <ac:cxnSpMkLst>
            <pc:docMk/>
            <pc:sldMk cId="1215894654" sldId="373"/>
            <ac:cxnSpMk id="79" creationId="{7FFCF637-64E9-4BFC-9970-1EC7D66CAD8B}"/>
          </ac:cxnSpMkLst>
        </pc:cxnChg>
        <pc:cxnChg chg="add mod">
          <ac:chgData name="Sepulveda, Adam J" userId="c521fdd4-138a-48a4-8f72-d07d14a7ba1b" providerId="ADAL" clId="{2C3C6AA4-39BB-4A92-B862-A5D9A09A22F1}" dt="2021-04-20T15:12:08.529" v="1240" actId="1038"/>
          <ac:cxnSpMkLst>
            <pc:docMk/>
            <pc:sldMk cId="1215894654" sldId="373"/>
            <ac:cxnSpMk id="84" creationId="{5F23CAE1-0A6E-4D2E-88DC-963E04F13700}"/>
          </ac:cxnSpMkLst>
        </pc:cxnChg>
        <pc:cxnChg chg="add mod">
          <ac:chgData name="Sepulveda, Adam J" userId="c521fdd4-138a-48a4-8f72-d07d14a7ba1b" providerId="ADAL" clId="{2C3C6AA4-39BB-4A92-B862-A5D9A09A22F1}" dt="2021-04-20T15:12:08.529" v="1240" actId="1038"/>
          <ac:cxnSpMkLst>
            <pc:docMk/>
            <pc:sldMk cId="1215894654" sldId="373"/>
            <ac:cxnSpMk id="85" creationId="{1FBC3DE8-472D-485D-9CD5-B974D405141C}"/>
          </ac:cxnSpMkLst>
        </pc:cxnChg>
      </pc:sldChg>
      <pc:sldChg chg="new del">
        <pc:chgData name="Sepulveda, Adam J" userId="c521fdd4-138a-48a4-8f72-d07d14a7ba1b" providerId="ADAL" clId="{2C3C6AA4-39BB-4A92-B862-A5D9A09A22F1}" dt="2021-04-20T15:32:21.038" v="1712" actId="680"/>
        <pc:sldMkLst>
          <pc:docMk/>
          <pc:sldMk cId="2081127771" sldId="374"/>
        </pc:sldMkLst>
      </pc:sldChg>
      <pc:sldChg chg="addSp delSp modSp add mod">
        <pc:chgData name="Sepulveda, Adam J" userId="c521fdd4-138a-48a4-8f72-d07d14a7ba1b" providerId="ADAL" clId="{2C3C6AA4-39BB-4A92-B862-A5D9A09A22F1}" dt="2021-04-20T16:28:58.608" v="2907" actId="20577"/>
        <pc:sldMkLst>
          <pc:docMk/>
          <pc:sldMk cId="2541563411" sldId="374"/>
        </pc:sldMkLst>
        <pc:spChg chg="mod">
          <ac:chgData name="Sepulveda, Adam J" userId="c521fdd4-138a-48a4-8f72-d07d14a7ba1b" providerId="ADAL" clId="{2C3C6AA4-39BB-4A92-B862-A5D9A09A22F1}" dt="2021-04-20T16:08:33.837" v="2458" actId="20577"/>
          <ac:spMkLst>
            <pc:docMk/>
            <pc:sldMk cId="2541563411" sldId="374"/>
            <ac:spMk id="5" creationId="{1E90ECC1-8F22-4809-8C54-0097003EF2A4}"/>
          </ac:spMkLst>
        </pc:spChg>
        <pc:spChg chg="add mod">
          <ac:chgData name="Sepulveda, Adam J" userId="c521fdd4-138a-48a4-8f72-d07d14a7ba1b" providerId="ADAL" clId="{2C3C6AA4-39BB-4A92-B862-A5D9A09A22F1}" dt="2021-04-20T15:47:28.883" v="2095" actId="14100"/>
          <ac:spMkLst>
            <pc:docMk/>
            <pc:sldMk cId="2541563411" sldId="374"/>
            <ac:spMk id="6" creationId="{C09B289C-7817-4085-AE82-B20A7C47AF16}"/>
          </ac:spMkLst>
        </pc:spChg>
        <pc:spChg chg="del">
          <ac:chgData name="Sepulveda, Adam J" userId="c521fdd4-138a-48a4-8f72-d07d14a7ba1b" providerId="ADAL" clId="{2C3C6AA4-39BB-4A92-B862-A5D9A09A22F1}" dt="2021-04-20T15:32:59.139" v="1715" actId="478"/>
          <ac:spMkLst>
            <pc:docMk/>
            <pc:sldMk cId="2541563411" sldId="374"/>
            <ac:spMk id="7" creationId="{BC84D630-AFBE-4364-B90A-875E8E4F6F05}"/>
          </ac:spMkLst>
        </pc:spChg>
        <pc:spChg chg="del">
          <ac:chgData name="Sepulveda, Adam J" userId="c521fdd4-138a-48a4-8f72-d07d14a7ba1b" providerId="ADAL" clId="{2C3C6AA4-39BB-4A92-B862-A5D9A09A22F1}" dt="2021-04-20T15:32:59.139" v="1715" actId="478"/>
          <ac:spMkLst>
            <pc:docMk/>
            <pc:sldMk cId="2541563411" sldId="374"/>
            <ac:spMk id="8" creationId="{E9644751-D5E7-46A8-ACFE-610A47A75D41}"/>
          </ac:spMkLst>
        </pc:spChg>
        <pc:spChg chg="del">
          <ac:chgData name="Sepulveda, Adam J" userId="c521fdd4-138a-48a4-8f72-d07d14a7ba1b" providerId="ADAL" clId="{2C3C6AA4-39BB-4A92-B862-A5D9A09A22F1}" dt="2021-04-20T15:32:59.139" v="1715" actId="478"/>
          <ac:spMkLst>
            <pc:docMk/>
            <pc:sldMk cId="2541563411" sldId="374"/>
            <ac:spMk id="11" creationId="{CA43A3AE-D49D-432A-B1D7-0866C5EADB09}"/>
          </ac:spMkLst>
        </pc:spChg>
        <pc:spChg chg="del">
          <ac:chgData name="Sepulveda, Adam J" userId="c521fdd4-138a-48a4-8f72-d07d14a7ba1b" providerId="ADAL" clId="{2C3C6AA4-39BB-4A92-B862-A5D9A09A22F1}" dt="2021-04-20T15:32:59.139" v="1715" actId="478"/>
          <ac:spMkLst>
            <pc:docMk/>
            <pc:sldMk cId="2541563411" sldId="374"/>
            <ac:spMk id="14" creationId="{EC4CF1CD-F1C0-4220-8735-A617BE94EF25}"/>
          </ac:spMkLst>
        </pc:spChg>
        <pc:spChg chg="del">
          <ac:chgData name="Sepulveda, Adam J" userId="c521fdd4-138a-48a4-8f72-d07d14a7ba1b" providerId="ADAL" clId="{2C3C6AA4-39BB-4A92-B862-A5D9A09A22F1}" dt="2021-04-20T15:32:59.139" v="1715" actId="478"/>
          <ac:spMkLst>
            <pc:docMk/>
            <pc:sldMk cId="2541563411" sldId="374"/>
            <ac:spMk id="16" creationId="{802D97D5-5715-4D19-AEA4-5577AC028F0D}"/>
          </ac:spMkLst>
        </pc:spChg>
        <pc:spChg chg="del">
          <ac:chgData name="Sepulveda, Adam J" userId="c521fdd4-138a-48a4-8f72-d07d14a7ba1b" providerId="ADAL" clId="{2C3C6AA4-39BB-4A92-B862-A5D9A09A22F1}" dt="2021-04-20T15:32:59.139" v="1715" actId="478"/>
          <ac:spMkLst>
            <pc:docMk/>
            <pc:sldMk cId="2541563411" sldId="374"/>
            <ac:spMk id="18" creationId="{B2254F74-141C-478A-944A-EC164C252887}"/>
          </ac:spMkLst>
        </pc:spChg>
        <pc:spChg chg="del">
          <ac:chgData name="Sepulveda, Adam J" userId="c521fdd4-138a-48a4-8f72-d07d14a7ba1b" providerId="ADAL" clId="{2C3C6AA4-39BB-4A92-B862-A5D9A09A22F1}" dt="2021-04-20T15:32:59.139" v="1715" actId="478"/>
          <ac:spMkLst>
            <pc:docMk/>
            <pc:sldMk cId="2541563411" sldId="374"/>
            <ac:spMk id="19" creationId="{5C784227-7AAF-4D89-B3FC-7282FFCCC185}"/>
          </ac:spMkLst>
        </pc:spChg>
        <pc:spChg chg="del">
          <ac:chgData name="Sepulveda, Adam J" userId="c521fdd4-138a-48a4-8f72-d07d14a7ba1b" providerId="ADAL" clId="{2C3C6AA4-39BB-4A92-B862-A5D9A09A22F1}" dt="2021-04-20T15:32:59.139" v="1715" actId="478"/>
          <ac:spMkLst>
            <pc:docMk/>
            <pc:sldMk cId="2541563411" sldId="374"/>
            <ac:spMk id="20" creationId="{78DFE4BA-7649-40AC-B00A-A4A50ED3D66C}"/>
          </ac:spMkLst>
        </pc:spChg>
        <pc:spChg chg="del">
          <ac:chgData name="Sepulveda, Adam J" userId="c521fdd4-138a-48a4-8f72-d07d14a7ba1b" providerId="ADAL" clId="{2C3C6AA4-39BB-4A92-B862-A5D9A09A22F1}" dt="2021-04-20T15:32:59.139" v="1715" actId="478"/>
          <ac:spMkLst>
            <pc:docMk/>
            <pc:sldMk cId="2541563411" sldId="374"/>
            <ac:spMk id="21" creationId="{B4A433FD-CCF5-43AA-AA8E-FC501D888A8D}"/>
          </ac:spMkLst>
        </pc:spChg>
        <pc:spChg chg="del">
          <ac:chgData name="Sepulveda, Adam J" userId="c521fdd4-138a-48a4-8f72-d07d14a7ba1b" providerId="ADAL" clId="{2C3C6AA4-39BB-4A92-B862-A5D9A09A22F1}" dt="2021-04-20T15:32:59.139" v="1715" actId="478"/>
          <ac:spMkLst>
            <pc:docMk/>
            <pc:sldMk cId="2541563411" sldId="374"/>
            <ac:spMk id="22" creationId="{E9A06DD3-4EBD-4AB8-BA17-087732EBB84D}"/>
          </ac:spMkLst>
        </pc:spChg>
        <pc:spChg chg="del">
          <ac:chgData name="Sepulveda, Adam J" userId="c521fdd4-138a-48a4-8f72-d07d14a7ba1b" providerId="ADAL" clId="{2C3C6AA4-39BB-4A92-B862-A5D9A09A22F1}" dt="2021-04-20T15:32:59.139" v="1715" actId="478"/>
          <ac:spMkLst>
            <pc:docMk/>
            <pc:sldMk cId="2541563411" sldId="374"/>
            <ac:spMk id="23" creationId="{03157774-A29F-4CA7-8D1C-E282AAEF273B}"/>
          </ac:spMkLst>
        </pc:spChg>
        <pc:spChg chg="del">
          <ac:chgData name="Sepulveda, Adam J" userId="c521fdd4-138a-48a4-8f72-d07d14a7ba1b" providerId="ADAL" clId="{2C3C6AA4-39BB-4A92-B862-A5D9A09A22F1}" dt="2021-04-20T15:32:59.139" v="1715" actId="478"/>
          <ac:spMkLst>
            <pc:docMk/>
            <pc:sldMk cId="2541563411" sldId="374"/>
            <ac:spMk id="24" creationId="{6CFE21A7-AF9E-49AA-9B14-98F044460529}"/>
          </ac:spMkLst>
        </pc:spChg>
        <pc:spChg chg="del">
          <ac:chgData name="Sepulveda, Adam J" userId="c521fdd4-138a-48a4-8f72-d07d14a7ba1b" providerId="ADAL" clId="{2C3C6AA4-39BB-4A92-B862-A5D9A09A22F1}" dt="2021-04-20T15:32:59.139" v="1715" actId="478"/>
          <ac:spMkLst>
            <pc:docMk/>
            <pc:sldMk cId="2541563411" sldId="374"/>
            <ac:spMk id="25" creationId="{EA3377AF-F70B-4D23-A0AD-7B5084C56775}"/>
          </ac:spMkLst>
        </pc:spChg>
        <pc:spChg chg="del">
          <ac:chgData name="Sepulveda, Adam J" userId="c521fdd4-138a-48a4-8f72-d07d14a7ba1b" providerId="ADAL" clId="{2C3C6AA4-39BB-4A92-B862-A5D9A09A22F1}" dt="2021-04-20T15:32:59.139" v="1715" actId="478"/>
          <ac:spMkLst>
            <pc:docMk/>
            <pc:sldMk cId="2541563411" sldId="374"/>
            <ac:spMk id="27" creationId="{5073E22D-ACF0-43D6-8ED0-DC8B76E37124}"/>
          </ac:spMkLst>
        </pc:spChg>
        <pc:spChg chg="del">
          <ac:chgData name="Sepulveda, Adam J" userId="c521fdd4-138a-48a4-8f72-d07d14a7ba1b" providerId="ADAL" clId="{2C3C6AA4-39BB-4A92-B862-A5D9A09A22F1}" dt="2021-04-20T15:32:59.139" v="1715" actId="478"/>
          <ac:spMkLst>
            <pc:docMk/>
            <pc:sldMk cId="2541563411" sldId="374"/>
            <ac:spMk id="29" creationId="{15F0B814-B013-4260-B07E-761BC0C39C55}"/>
          </ac:spMkLst>
        </pc:spChg>
        <pc:spChg chg="del">
          <ac:chgData name="Sepulveda, Adam J" userId="c521fdd4-138a-48a4-8f72-d07d14a7ba1b" providerId="ADAL" clId="{2C3C6AA4-39BB-4A92-B862-A5D9A09A22F1}" dt="2021-04-20T15:32:59.139" v="1715" actId="478"/>
          <ac:spMkLst>
            <pc:docMk/>
            <pc:sldMk cId="2541563411" sldId="374"/>
            <ac:spMk id="30" creationId="{4272DA2D-3580-4DB2-B6A1-893D67185EEC}"/>
          </ac:spMkLst>
        </pc:spChg>
        <pc:spChg chg="del">
          <ac:chgData name="Sepulveda, Adam J" userId="c521fdd4-138a-48a4-8f72-d07d14a7ba1b" providerId="ADAL" clId="{2C3C6AA4-39BB-4A92-B862-A5D9A09A22F1}" dt="2021-04-20T15:32:59.139" v="1715" actId="478"/>
          <ac:spMkLst>
            <pc:docMk/>
            <pc:sldMk cId="2541563411" sldId="374"/>
            <ac:spMk id="31" creationId="{EFF69E6A-EA04-4F79-9262-8036C227A1B7}"/>
          </ac:spMkLst>
        </pc:spChg>
        <pc:spChg chg="del">
          <ac:chgData name="Sepulveda, Adam J" userId="c521fdd4-138a-48a4-8f72-d07d14a7ba1b" providerId="ADAL" clId="{2C3C6AA4-39BB-4A92-B862-A5D9A09A22F1}" dt="2021-04-20T15:32:59.139" v="1715" actId="478"/>
          <ac:spMkLst>
            <pc:docMk/>
            <pc:sldMk cId="2541563411" sldId="374"/>
            <ac:spMk id="32" creationId="{ABD9A950-E7B6-40B6-A7E4-EEC740E7D0A1}"/>
          </ac:spMkLst>
        </pc:spChg>
        <pc:spChg chg="del">
          <ac:chgData name="Sepulveda, Adam J" userId="c521fdd4-138a-48a4-8f72-d07d14a7ba1b" providerId="ADAL" clId="{2C3C6AA4-39BB-4A92-B862-A5D9A09A22F1}" dt="2021-04-20T15:32:59.139" v="1715" actId="478"/>
          <ac:spMkLst>
            <pc:docMk/>
            <pc:sldMk cId="2541563411" sldId="374"/>
            <ac:spMk id="33" creationId="{1C62D5B4-35B8-4B21-99BE-D7802F897F1D}"/>
          </ac:spMkLst>
        </pc:spChg>
        <pc:spChg chg="del">
          <ac:chgData name="Sepulveda, Adam J" userId="c521fdd4-138a-48a4-8f72-d07d14a7ba1b" providerId="ADAL" clId="{2C3C6AA4-39BB-4A92-B862-A5D9A09A22F1}" dt="2021-04-20T15:32:59.139" v="1715" actId="478"/>
          <ac:spMkLst>
            <pc:docMk/>
            <pc:sldMk cId="2541563411" sldId="374"/>
            <ac:spMk id="34" creationId="{5CBB02DC-8F3A-44FE-9206-8BEA85298106}"/>
          </ac:spMkLst>
        </pc:spChg>
        <pc:spChg chg="del">
          <ac:chgData name="Sepulveda, Adam J" userId="c521fdd4-138a-48a4-8f72-d07d14a7ba1b" providerId="ADAL" clId="{2C3C6AA4-39BB-4A92-B862-A5D9A09A22F1}" dt="2021-04-20T15:32:59.139" v="1715" actId="478"/>
          <ac:spMkLst>
            <pc:docMk/>
            <pc:sldMk cId="2541563411" sldId="374"/>
            <ac:spMk id="36" creationId="{EBCB5C81-98DA-4E54-B5B2-4B1DE98A7CBB}"/>
          </ac:spMkLst>
        </pc:spChg>
        <pc:spChg chg="del">
          <ac:chgData name="Sepulveda, Adam J" userId="c521fdd4-138a-48a4-8f72-d07d14a7ba1b" providerId="ADAL" clId="{2C3C6AA4-39BB-4A92-B862-A5D9A09A22F1}" dt="2021-04-20T15:32:59.139" v="1715" actId="478"/>
          <ac:spMkLst>
            <pc:docMk/>
            <pc:sldMk cId="2541563411" sldId="374"/>
            <ac:spMk id="38" creationId="{EBD5C7F6-E447-4982-964D-332FA10FA331}"/>
          </ac:spMkLst>
        </pc:spChg>
        <pc:spChg chg="del">
          <ac:chgData name="Sepulveda, Adam J" userId="c521fdd4-138a-48a4-8f72-d07d14a7ba1b" providerId="ADAL" clId="{2C3C6AA4-39BB-4A92-B862-A5D9A09A22F1}" dt="2021-04-20T15:32:59.139" v="1715" actId="478"/>
          <ac:spMkLst>
            <pc:docMk/>
            <pc:sldMk cId="2541563411" sldId="374"/>
            <ac:spMk id="40" creationId="{14269CAE-A249-455E-8EE5-69B4B268EB9F}"/>
          </ac:spMkLst>
        </pc:spChg>
        <pc:spChg chg="add mod">
          <ac:chgData name="Sepulveda, Adam J" userId="c521fdd4-138a-48a4-8f72-d07d14a7ba1b" providerId="ADAL" clId="{2C3C6AA4-39BB-4A92-B862-A5D9A09A22F1}" dt="2021-04-20T16:26:42.705" v="2856" actId="20577"/>
          <ac:spMkLst>
            <pc:docMk/>
            <pc:sldMk cId="2541563411" sldId="374"/>
            <ac:spMk id="42" creationId="{7F2784D1-CB05-4749-9505-99E1A179CAD8}"/>
          </ac:spMkLst>
        </pc:spChg>
        <pc:spChg chg="del">
          <ac:chgData name="Sepulveda, Adam J" userId="c521fdd4-138a-48a4-8f72-d07d14a7ba1b" providerId="ADAL" clId="{2C3C6AA4-39BB-4A92-B862-A5D9A09A22F1}" dt="2021-04-20T15:32:59.139" v="1715" actId="478"/>
          <ac:spMkLst>
            <pc:docMk/>
            <pc:sldMk cId="2541563411" sldId="374"/>
            <ac:spMk id="64" creationId="{E1082C57-3FE2-4EB8-8B1D-7951DB9D5D8B}"/>
          </ac:spMkLst>
        </pc:spChg>
        <pc:spChg chg="del">
          <ac:chgData name="Sepulveda, Adam J" userId="c521fdd4-138a-48a4-8f72-d07d14a7ba1b" providerId="ADAL" clId="{2C3C6AA4-39BB-4A92-B862-A5D9A09A22F1}" dt="2021-04-20T15:32:59.139" v="1715" actId="478"/>
          <ac:spMkLst>
            <pc:docMk/>
            <pc:sldMk cId="2541563411" sldId="374"/>
            <ac:spMk id="65" creationId="{A8F13C77-8CEE-44F8-BA31-CB13C99D4B94}"/>
          </ac:spMkLst>
        </pc:spChg>
        <pc:spChg chg="del">
          <ac:chgData name="Sepulveda, Adam J" userId="c521fdd4-138a-48a4-8f72-d07d14a7ba1b" providerId="ADAL" clId="{2C3C6AA4-39BB-4A92-B862-A5D9A09A22F1}" dt="2021-04-20T15:32:59.139" v="1715" actId="478"/>
          <ac:spMkLst>
            <pc:docMk/>
            <pc:sldMk cId="2541563411" sldId="374"/>
            <ac:spMk id="67" creationId="{88AD97DF-B06C-4224-8A94-0DFDE4423451}"/>
          </ac:spMkLst>
        </pc:spChg>
        <pc:spChg chg="del">
          <ac:chgData name="Sepulveda, Adam J" userId="c521fdd4-138a-48a4-8f72-d07d14a7ba1b" providerId="ADAL" clId="{2C3C6AA4-39BB-4A92-B862-A5D9A09A22F1}" dt="2021-04-20T15:32:59.139" v="1715" actId="478"/>
          <ac:spMkLst>
            <pc:docMk/>
            <pc:sldMk cId="2541563411" sldId="374"/>
            <ac:spMk id="68" creationId="{5B9A37EF-F073-4921-ABF5-3EB91BC56EC4}"/>
          </ac:spMkLst>
        </pc:spChg>
        <pc:spChg chg="del">
          <ac:chgData name="Sepulveda, Adam J" userId="c521fdd4-138a-48a4-8f72-d07d14a7ba1b" providerId="ADAL" clId="{2C3C6AA4-39BB-4A92-B862-A5D9A09A22F1}" dt="2021-04-20T15:32:59.139" v="1715" actId="478"/>
          <ac:spMkLst>
            <pc:docMk/>
            <pc:sldMk cId="2541563411" sldId="374"/>
            <ac:spMk id="70" creationId="{89F9576E-96C5-413D-953F-6D0B050E43F3}"/>
          </ac:spMkLst>
        </pc:spChg>
        <pc:spChg chg="del">
          <ac:chgData name="Sepulveda, Adam J" userId="c521fdd4-138a-48a4-8f72-d07d14a7ba1b" providerId="ADAL" clId="{2C3C6AA4-39BB-4A92-B862-A5D9A09A22F1}" dt="2021-04-20T15:32:59.139" v="1715" actId="478"/>
          <ac:spMkLst>
            <pc:docMk/>
            <pc:sldMk cId="2541563411" sldId="374"/>
            <ac:spMk id="71" creationId="{AB968B94-7E7F-46AA-9B7B-FD22D9A5FA6D}"/>
          </ac:spMkLst>
        </pc:spChg>
        <pc:spChg chg="del">
          <ac:chgData name="Sepulveda, Adam J" userId="c521fdd4-138a-48a4-8f72-d07d14a7ba1b" providerId="ADAL" clId="{2C3C6AA4-39BB-4A92-B862-A5D9A09A22F1}" dt="2021-04-20T15:32:59.139" v="1715" actId="478"/>
          <ac:spMkLst>
            <pc:docMk/>
            <pc:sldMk cId="2541563411" sldId="374"/>
            <ac:spMk id="73" creationId="{750D1311-99C0-4ACB-86CD-D4ED7928A1CB}"/>
          </ac:spMkLst>
        </pc:spChg>
        <pc:spChg chg="del">
          <ac:chgData name="Sepulveda, Adam J" userId="c521fdd4-138a-48a4-8f72-d07d14a7ba1b" providerId="ADAL" clId="{2C3C6AA4-39BB-4A92-B862-A5D9A09A22F1}" dt="2021-04-20T15:32:59.139" v="1715" actId="478"/>
          <ac:spMkLst>
            <pc:docMk/>
            <pc:sldMk cId="2541563411" sldId="374"/>
            <ac:spMk id="74" creationId="{E7012D21-C1AE-4302-AFAD-4937DDC50657}"/>
          </ac:spMkLst>
        </pc:spChg>
        <pc:spChg chg="del">
          <ac:chgData name="Sepulveda, Adam J" userId="c521fdd4-138a-48a4-8f72-d07d14a7ba1b" providerId="ADAL" clId="{2C3C6AA4-39BB-4A92-B862-A5D9A09A22F1}" dt="2021-04-20T15:32:59.139" v="1715" actId="478"/>
          <ac:spMkLst>
            <pc:docMk/>
            <pc:sldMk cId="2541563411" sldId="374"/>
            <ac:spMk id="76" creationId="{4857F5F5-CF48-4311-81E6-849109BC6DB9}"/>
          </ac:spMkLst>
        </pc:spChg>
        <pc:spChg chg="del">
          <ac:chgData name="Sepulveda, Adam J" userId="c521fdd4-138a-48a4-8f72-d07d14a7ba1b" providerId="ADAL" clId="{2C3C6AA4-39BB-4A92-B862-A5D9A09A22F1}" dt="2021-04-20T15:32:59.139" v="1715" actId="478"/>
          <ac:spMkLst>
            <pc:docMk/>
            <pc:sldMk cId="2541563411" sldId="374"/>
            <ac:spMk id="77" creationId="{2E358B33-C9DD-4932-8B62-F1F204431EFA}"/>
          </ac:spMkLst>
        </pc:spChg>
        <pc:spChg chg="del">
          <ac:chgData name="Sepulveda, Adam J" userId="c521fdd4-138a-48a4-8f72-d07d14a7ba1b" providerId="ADAL" clId="{2C3C6AA4-39BB-4A92-B862-A5D9A09A22F1}" dt="2021-04-20T15:32:59.139" v="1715" actId="478"/>
          <ac:spMkLst>
            <pc:docMk/>
            <pc:sldMk cId="2541563411" sldId="374"/>
            <ac:spMk id="79" creationId="{BEDBA1D8-2308-471D-A188-25EBD755A435}"/>
          </ac:spMkLst>
        </pc:spChg>
        <pc:spChg chg="del">
          <ac:chgData name="Sepulveda, Adam J" userId="c521fdd4-138a-48a4-8f72-d07d14a7ba1b" providerId="ADAL" clId="{2C3C6AA4-39BB-4A92-B862-A5D9A09A22F1}" dt="2021-04-20T15:32:59.139" v="1715" actId="478"/>
          <ac:spMkLst>
            <pc:docMk/>
            <pc:sldMk cId="2541563411" sldId="374"/>
            <ac:spMk id="80" creationId="{2BC732B1-15E8-4824-8BFE-1FA2D0CCB262}"/>
          </ac:spMkLst>
        </pc:spChg>
        <pc:spChg chg="del">
          <ac:chgData name="Sepulveda, Adam J" userId="c521fdd4-138a-48a4-8f72-d07d14a7ba1b" providerId="ADAL" clId="{2C3C6AA4-39BB-4A92-B862-A5D9A09A22F1}" dt="2021-04-20T15:32:59.139" v="1715" actId="478"/>
          <ac:spMkLst>
            <pc:docMk/>
            <pc:sldMk cId="2541563411" sldId="374"/>
            <ac:spMk id="82" creationId="{33A38380-A19C-4A2F-9B1C-0DA6D15602F9}"/>
          </ac:spMkLst>
        </pc:spChg>
        <pc:spChg chg="del">
          <ac:chgData name="Sepulveda, Adam J" userId="c521fdd4-138a-48a4-8f72-d07d14a7ba1b" providerId="ADAL" clId="{2C3C6AA4-39BB-4A92-B862-A5D9A09A22F1}" dt="2021-04-20T15:32:59.139" v="1715" actId="478"/>
          <ac:spMkLst>
            <pc:docMk/>
            <pc:sldMk cId="2541563411" sldId="374"/>
            <ac:spMk id="83" creationId="{69F9C78D-4A50-4F21-8BEB-1FA54B834D01}"/>
          </ac:spMkLst>
        </pc:spChg>
        <pc:spChg chg="del">
          <ac:chgData name="Sepulveda, Adam J" userId="c521fdd4-138a-48a4-8f72-d07d14a7ba1b" providerId="ADAL" clId="{2C3C6AA4-39BB-4A92-B862-A5D9A09A22F1}" dt="2021-04-20T15:32:59.139" v="1715" actId="478"/>
          <ac:spMkLst>
            <pc:docMk/>
            <pc:sldMk cId="2541563411" sldId="374"/>
            <ac:spMk id="85" creationId="{3820090A-0430-4D0F-8A08-D63081758C16}"/>
          </ac:spMkLst>
        </pc:spChg>
        <pc:spChg chg="del">
          <ac:chgData name="Sepulveda, Adam J" userId="c521fdd4-138a-48a4-8f72-d07d14a7ba1b" providerId="ADAL" clId="{2C3C6AA4-39BB-4A92-B862-A5D9A09A22F1}" dt="2021-04-20T15:32:59.139" v="1715" actId="478"/>
          <ac:spMkLst>
            <pc:docMk/>
            <pc:sldMk cId="2541563411" sldId="374"/>
            <ac:spMk id="86" creationId="{C1AB1EA5-AA9F-4263-A917-6BE6FDB67E06}"/>
          </ac:spMkLst>
        </pc:spChg>
        <pc:spChg chg="del">
          <ac:chgData name="Sepulveda, Adam J" userId="c521fdd4-138a-48a4-8f72-d07d14a7ba1b" providerId="ADAL" clId="{2C3C6AA4-39BB-4A92-B862-A5D9A09A22F1}" dt="2021-04-20T15:32:59.139" v="1715" actId="478"/>
          <ac:spMkLst>
            <pc:docMk/>
            <pc:sldMk cId="2541563411" sldId="374"/>
            <ac:spMk id="88" creationId="{99524162-5452-4335-97E7-5B826BEC7CEB}"/>
          </ac:spMkLst>
        </pc:spChg>
        <pc:spChg chg="del">
          <ac:chgData name="Sepulveda, Adam J" userId="c521fdd4-138a-48a4-8f72-d07d14a7ba1b" providerId="ADAL" clId="{2C3C6AA4-39BB-4A92-B862-A5D9A09A22F1}" dt="2021-04-20T15:32:59.139" v="1715" actId="478"/>
          <ac:spMkLst>
            <pc:docMk/>
            <pc:sldMk cId="2541563411" sldId="374"/>
            <ac:spMk id="89" creationId="{210942DA-2899-4431-9D38-417D5C99BE2F}"/>
          </ac:spMkLst>
        </pc:spChg>
        <pc:spChg chg="del">
          <ac:chgData name="Sepulveda, Adam J" userId="c521fdd4-138a-48a4-8f72-d07d14a7ba1b" providerId="ADAL" clId="{2C3C6AA4-39BB-4A92-B862-A5D9A09A22F1}" dt="2021-04-20T15:32:59.139" v="1715" actId="478"/>
          <ac:spMkLst>
            <pc:docMk/>
            <pc:sldMk cId="2541563411" sldId="374"/>
            <ac:spMk id="91" creationId="{29A7D1BD-725A-459C-B4AC-A3CB8F70D38F}"/>
          </ac:spMkLst>
        </pc:spChg>
        <pc:spChg chg="del">
          <ac:chgData name="Sepulveda, Adam J" userId="c521fdd4-138a-48a4-8f72-d07d14a7ba1b" providerId="ADAL" clId="{2C3C6AA4-39BB-4A92-B862-A5D9A09A22F1}" dt="2021-04-20T15:32:59.139" v="1715" actId="478"/>
          <ac:spMkLst>
            <pc:docMk/>
            <pc:sldMk cId="2541563411" sldId="374"/>
            <ac:spMk id="92" creationId="{D9C282D2-ED3A-4247-9F10-B3A07C065B1C}"/>
          </ac:spMkLst>
        </pc:spChg>
        <pc:spChg chg="del">
          <ac:chgData name="Sepulveda, Adam J" userId="c521fdd4-138a-48a4-8f72-d07d14a7ba1b" providerId="ADAL" clId="{2C3C6AA4-39BB-4A92-B862-A5D9A09A22F1}" dt="2021-04-20T15:32:59.139" v="1715" actId="478"/>
          <ac:spMkLst>
            <pc:docMk/>
            <pc:sldMk cId="2541563411" sldId="374"/>
            <ac:spMk id="94" creationId="{7583485F-793E-4EF3-B863-A1995E513FED}"/>
          </ac:spMkLst>
        </pc:spChg>
        <pc:spChg chg="del">
          <ac:chgData name="Sepulveda, Adam J" userId="c521fdd4-138a-48a4-8f72-d07d14a7ba1b" providerId="ADAL" clId="{2C3C6AA4-39BB-4A92-B862-A5D9A09A22F1}" dt="2021-04-20T15:32:59.139" v="1715" actId="478"/>
          <ac:spMkLst>
            <pc:docMk/>
            <pc:sldMk cId="2541563411" sldId="374"/>
            <ac:spMk id="95" creationId="{7EC91E33-7D46-4DA4-AE47-A588FA1CA561}"/>
          </ac:spMkLst>
        </pc:spChg>
        <pc:spChg chg="del">
          <ac:chgData name="Sepulveda, Adam J" userId="c521fdd4-138a-48a4-8f72-d07d14a7ba1b" providerId="ADAL" clId="{2C3C6AA4-39BB-4A92-B862-A5D9A09A22F1}" dt="2021-04-20T15:32:59.139" v="1715" actId="478"/>
          <ac:spMkLst>
            <pc:docMk/>
            <pc:sldMk cId="2541563411" sldId="374"/>
            <ac:spMk id="97" creationId="{5CE3B072-DE9B-400B-9D67-A6E96D705905}"/>
          </ac:spMkLst>
        </pc:spChg>
        <pc:spChg chg="del">
          <ac:chgData name="Sepulveda, Adam J" userId="c521fdd4-138a-48a4-8f72-d07d14a7ba1b" providerId="ADAL" clId="{2C3C6AA4-39BB-4A92-B862-A5D9A09A22F1}" dt="2021-04-20T15:32:59.139" v="1715" actId="478"/>
          <ac:spMkLst>
            <pc:docMk/>
            <pc:sldMk cId="2541563411" sldId="374"/>
            <ac:spMk id="98" creationId="{BE3A05B9-3FB5-454C-84DF-02D41DA1859E}"/>
          </ac:spMkLst>
        </pc:spChg>
        <pc:spChg chg="del">
          <ac:chgData name="Sepulveda, Adam J" userId="c521fdd4-138a-48a4-8f72-d07d14a7ba1b" providerId="ADAL" clId="{2C3C6AA4-39BB-4A92-B862-A5D9A09A22F1}" dt="2021-04-20T15:32:59.139" v="1715" actId="478"/>
          <ac:spMkLst>
            <pc:docMk/>
            <pc:sldMk cId="2541563411" sldId="374"/>
            <ac:spMk id="103" creationId="{6C33497C-BE4C-4F94-8887-6B79ED7687B5}"/>
          </ac:spMkLst>
        </pc:spChg>
        <pc:spChg chg="del">
          <ac:chgData name="Sepulveda, Adam J" userId="c521fdd4-138a-48a4-8f72-d07d14a7ba1b" providerId="ADAL" clId="{2C3C6AA4-39BB-4A92-B862-A5D9A09A22F1}" dt="2021-04-20T15:32:59.139" v="1715" actId="478"/>
          <ac:spMkLst>
            <pc:docMk/>
            <pc:sldMk cId="2541563411" sldId="374"/>
            <ac:spMk id="104" creationId="{2263C98A-99CD-48BF-B75E-EF112038FE41}"/>
          </ac:spMkLst>
        </pc:spChg>
        <pc:spChg chg="del">
          <ac:chgData name="Sepulveda, Adam J" userId="c521fdd4-138a-48a4-8f72-d07d14a7ba1b" providerId="ADAL" clId="{2C3C6AA4-39BB-4A92-B862-A5D9A09A22F1}" dt="2021-04-20T15:32:59.139" v="1715" actId="478"/>
          <ac:spMkLst>
            <pc:docMk/>
            <pc:sldMk cId="2541563411" sldId="374"/>
            <ac:spMk id="106" creationId="{9B204A1C-9B2F-4D7E-BF28-02C2AD53E0A3}"/>
          </ac:spMkLst>
        </pc:spChg>
        <pc:spChg chg="del">
          <ac:chgData name="Sepulveda, Adam J" userId="c521fdd4-138a-48a4-8f72-d07d14a7ba1b" providerId="ADAL" clId="{2C3C6AA4-39BB-4A92-B862-A5D9A09A22F1}" dt="2021-04-20T15:32:59.139" v="1715" actId="478"/>
          <ac:spMkLst>
            <pc:docMk/>
            <pc:sldMk cId="2541563411" sldId="374"/>
            <ac:spMk id="107" creationId="{72646407-1A6B-4DF0-8EF8-03BC9FD1DC41}"/>
          </ac:spMkLst>
        </pc:spChg>
        <pc:spChg chg="del">
          <ac:chgData name="Sepulveda, Adam J" userId="c521fdd4-138a-48a4-8f72-d07d14a7ba1b" providerId="ADAL" clId="{2C3C6AA4-39BB-4A92-B862-A5D9A09A22F1}" dt="2021-04-20T15:32:59.139" v="1715" actId="478"/>
          <ac:spMkLst>
            <pc:docMk/>
            <pc:sldMk cId="2541563411" sldId="374"/>
            <ac:spMk id="109" creationId="{A620F759-ADF5-402C-A396-549517473B5F}"/>
          </ac:spMkLst>
        </pc:spChg>
        <pc:spChg chg="del">
          <ac:chgData name="Sepulveda, Adam J" userId="c521fdd4-138a-48a4-8f72-d07d14a7ba1b" providerId="ADAL" clId="{2C3C6AA4-39BB-4A92-B862-A5D9A09A22F1}" dt="2021-04-20T15:32:59.139" v="1715" actId="478"/>
          <ac:spMkLst>
            <pc:docMk/>
            <pc:sldMk cId="2541563411" sldId="374"/>
            <ac:spMk id="110" creationId="{390367A8-9578-4DA5-9908-DD8E0A9E2C09}"/>
          </ac:spMkLst>
        </pc:spChg>
        <pc:spChg chg="del">
          <ac:chgData name="Sepulveda, Adam J" userId="c521fdd4-138a-48a4-8f72-d07d14a7ba1b" providerId="ADAL" clId="{2C3C6AA4-39BB-4A92-B862-A5D9A09A22F1}" dt="2021-04-20T15:32:59.139" v="1715" actId="478"/>
          <ac:spMkLst>
            <pc:docMk/>
            <pc:sldMk cId="2541563411" sldId="374"/>
            <ac:spMk id="112" creationId="{5F92384B-111F-44F1-AF1E-41A50295D421}"/>
          </ac:spMkLst>
        </pc:spChg>
        <pc:spChg chg="del">
          <ac:chgData name="Sepulveda, Adam J" userId="c521fdd4-138a-48a4-8f72-d07d14a7ba1b" providerId="ADAL" clId="{2C3C6AA4-39BB-4A92-B862-A5D9A09A22F1}" dt="2021-04-20T15:32:59.139" v="1715" actId="478"/>
          <ac:spMkLst>
            <pc:docMk/>
            <pc:sldMk cId="2541563411" sldId="374"/>
            <ac:spMk id="113" creationId="{C2B3DA4A-308A-4D0D-9270-79940D10E4D1}"/>
          </ac:spMkLst>
        </pc:spChg>
        <pc:spChg chg="del">
          <ac:chgData name="Sepulveda, Adam J" userId="c521fdd4-138a-48a4-8f72-d07d14a7ba1b" providerId="ADAL" clId="{2C3C6AA4-39BB-4A92-B862-A5D9A09A22F1}" dt="2021-04-20T15:32:59.139" v="1715" actId="478"/>
          <ac:spMkLst>
            <pc:docMk/>
            <pc:sldMk cId="2541563411" sldId="374"/>
            <ac:spMk id="116" creationId="{FC27FB0C-62F3-425E-A976-CB14496B2D24}"/>
          </ac:spMkLst>
        </pc:spChg>
        <pc:spChg chg="del">
          <ac:chgData name="Sepulveda, Adam J" userId="c521fdd4-138a-48a4-8f72-d07d14a7ba1b" providerId="ADAL" clId="{2C3C6AA4-39BB-4A92-B862-A5D9A09A22F1}" dt="2021-04-20T15:32:59.139" v="1715" actId="478"/>
          <ac:spMkLst>
            <pc:docMk/>
            <pc:sldMk cId="2541563411" sldId="374"/>
            <ac:spMk id="117" creationId="{801451A7-BBC0-47A5-857D-0C2A50CD382C}"/>
          </ac:spMkLst>
        </pc:spChg>
        <pc:spChg chg="del">
          <ac:chgData name="Sepulveda, Adam J" userId="c521fdd4-138a-48a4-8f72-d07d14a7ba1b" providerId="ADAL" clId="{2C3C6AA4-39BB-4A92-B862-A5D9A09A22F1}" dt="2021-04-20T15:32:48.529" v="1714" actId="478"/>
          <ac:spMkLst>
            <pc:docMk/>
            <pc:sldMk cId="2541563411" sldId="374"/>
            <ac:spMk id="120" creationId="{1F373D02-54A2-48C3-AF64-9205FC7FAED4}"/>
          </ac:spMkLst>
        </pc:spChg>
        <pc:graphicFrameChg chg="add del mod">
          <ac:chgData name="Sepulveda, Adam J" userId="c521fdd4-138a-48a4-8f72-d07d14a7ba1b" providerId="ADAL" clId="{2C3C6AA4-39BB-4A92-B862-A5D9A09A22F1}" dt="2021-04-20T15:33:23.990" v="1717"/>
          <ac:graphicFrameMkLst>
            <pc:docMk/>
            <pc:sldMk cId="2541563411" sldId="374"/>
            <ac:graphicFrameMk id="3" creationId="{1F257C37-23B6-4791-AD41-6A289903733B}"/>
          </ac:graphicFrameMkLst>
        </pc:graphicFrameChg>
        <pc:graphicFrameChg chg="add mod modGraphic">
          <ac:chgData name="Sepulveda, Adam J" userId="c521fdd4-138a-48a4-8f72-d07d14a7ba1b" providerId="ADAL" clId="{2C3C6AA4-39BB-4A92-B862-A5D9A09A22F1}" dt="2021-04-20T16:28:58.608" v="2907" actId="20577"/>
          <ac:graphicFrameMkLst>
            <pc:docMk/>
            <pc:sldMk cId="2541563411" sldId="374"/>
            <ac:graphicFrameMk id="4" creationId="{D1D5D473-23C8-4F86-A2A3-1AE6B4E644CB}"/>
          </ac:graphicFrameMkLst>
        </pc:graphicFrameChg>
        <pc:picChg chg="add mod">
          <ac:chgData name="Sepulveda, Adam J" userId="c521fdd4-138a-48a4-8f72-d07d14a7ba1b" providerId="ADAL" clId="{2C3C6AA4-39BB-4A92-B862-A5D9A09A22F1}" dt="2021-04-20T15:38:28.667" v="1818" actId="1076"/>
          <ac:picMkLst>
            <pc:docMk/>
            <pc:sldMk cId="2541563411" sldId="374"/>
            <ac:picMk id="41" creationId="{191EB552-57B2-4941-ADF0-F8B6795039A0}"/>
          </ac:picMkLst>
        </pc:picChg>
        <pc:picChg chg="del">
          <ac:chgData name="Sepulveda, Adam J" userId="c521fdd4-138a-48a4-8f72-d07d14a7ba1b" providerId="ADAL" clId="{2C3C6AA4-39BB-4A92-B862-A5D9A09A22F1}" dt="2021-04-20T16:12:56.379" v="2477" actId="478"/>
          <ac:picMkLst>
            <pc:docMk/>
            <pc:sldMk cId="2541563411" sldId="374"/>
            <ac:picMk id="119" creationId="{A9D549ED-9C6A-4D3D-BF4E-DADFEA7F3F43}"/>
          </ac:picMkLst>
        </pc:picChg>
        <pc:cxnChg chg="del mod">
          <ac:chgData name="Sepulveda, Adam J" userId="c521fdd4-138a-48a4-8f72-d07d14a7ba1b" providerId="ADAL" clId="{2C3C6AA4-39BB-4A92-B862-A5D9A09A22F1}" dt="2021-04-20T15:32:59.139" v="1715" actId="478"/>
          <ac:cxnSpMkLst>
            <pc:docMk/>
            <pc:sldMk cId="2541563411" sldId="374"/>
            <ac:cxnSpMk id="9" creationId="{4252A85E-5866-4AA6-9C89-78F0AF0BAE5A}"/>
          </ac:cxnSpMkLst>
        </pc:cxnChg>
        <pc:cxnChg chg="del mod">
          <ac:chgData name="Sepulveda, Adam J" userId="c521fdd4-138a-48a4-8f72-d07d14a7ba1b" providerId="ADAL" clId="{2C3C6AA4-39BB-4A92-B862-A5D9A09A22F1}" dt="2021-04-20T15:32:59.139" v="1715" actId="478"/>
          <ac:cxnSpMkLst>
            <pc:docMk/>
            <pc:sldMk cId="2541563411" sldId="374"/>
            <ac:cxnSpMk id="10" creationId="{B5386644-DD15-4669-BC19-49F295E43AA5}"/>
          </ac:cxnSpMkLst>
        </pc:cxnChg>
        <pc:cxnChg chg="del mod">
          <ac:chgData name="Sepulveda, Adam J" userId="c521fdd4-138a-48a4-8f72-d07d14a7ba1b" providerId="ADAL" clId="{2C3C6AA4-39BB-4A92-B862-A5D9A09A22F1}" dt="2021-04-20T15:32:59.139" v="1715" actId="478"/>
          <ac:cxnSpMkLst>
            <pc:docMk/>
            <pc:sldMk cId="2541563411" sldId="374"/>
            <ac:cxnSpMk id="12" creationId="{EE9D9DCA-0F85-494C-83E1-881A73253A62}"/>
          </ac:cxnSpMkLst>
        </pc:cxnChg>
        <pc:cxnChg chg="del mod">
          <ac:chgData name="Sepulveda, Adam J" userId="c521fdd4-138a-48a4-8f72-d07d14a7ba1b" providerId="ADAL" clId="{2C3C6AA4-39BB-4A92-B862-A5D9A09A22F1}" dt="2021-04-20T15:32:59.139" v="1715" actId="478"/>
          <ac:cxnSpMkLst>
            <pc:docMk/>
            <pc:sldMk cId="2541563411" sldId="374"/>
            <ac:cxnSpMk id="13" creationId="{8EBCD0E1-400F-468D-AB0B-788F4AB8B094}"/>
          </ac:cxnSpMkLst>
        </pc:cxnChg>
        <pc:cxnChg chg="del mod">
          <ac:chgData name="Sepulveda, Adam J" userId="c521fdd4-138a-48a4-8f72-d07d14a7ba1b" providerId="ADAL" clId="{2C3C6AA4-39BB-4A92-B862-A5D9A09A22F1}" dt="2021-04-20T15:32:59.139" v="1715" actId="478"/>
          <ac:cxnSpMkLst>
            <pc:docMk/>
            <pc:sldMk cId="2541563411" sldId="374"/>
            <ac:cxnSpMk id="15" creationId="{9B9148FE-9121-49F9-ADC2-569F84F85219}"/>
          </ac:cxnSpMkLst>
        </pc:cxnChg>
        <pc:cxnChg chg="del">
          <ac:chgData name="Sepulveda, Adam J" userId="c521fdd4-138a-48a4-8f72-d07d14a7ba1b" providerId="ADAL" clId="{2C3C6AA4-39BB-4A92-B862-A5D9A09A22F1}" dt="2021-04-20T15:32:59.139" v="1715" actId="478"/>
          <ac:cxnSpMkLst>
            <pc:docMk/>
            <pc:sldMk cId="2541563411" sldId="374"/>
            <ac:cxnSpMk id="17" creationId="{A047CD28-1B1B-4E5E-A129-56FE1D0EB563}"/>
          </ac:cxnSpMkLst>
        </pc:cxnChg>
        <pc:cxnChg chg="del mod">
          <ac:chgData name="Sepulveda, Adam J" userId="c521fdd4-138a-48a4-8f72-d07d14a7ba1b" providerId="ADAL" clId="{2C3C6AA4-39BB-4A92-B862-A5D9A09A22F1}" dt="2021-04-20T15:32:59.139" v="1715" actId="478"/>
          <ac:cxnSpMkLst>
            <pc:docMk/>
            <pc:sldMk cId="2541563411" sldId="374"/>
            <ac:cxnSpMk id="26" creationId="{ADF5F794-F893-4320-841B-D235B4DE4942}"/>
          </ac:cxnSpMkLst>
        </pc:cxnChg>
        <pc:cxnChg chg="del mod">
          <ac:chgData name="Sepulveda, Adam J" userId="c521fdd4-138a-48a4-8f72-d07d14a7ba1b" providerId="ADAL" clId="{2C3C6AA4-39BB-4A92-B862-A5D9A09A22F1}" dt="2021-04-20T15:32:59.139" v="1715" actId="478"/>
          <ac:cxnSpMkLst>
            <pc:docMk/>
            <pc:sldMk cId="2541563411" sldId="374"/>
            <ac:cxnSpMk id="28" creationId="{BDA02468-26A3-4DFD-9AD2-B5C09097BFC3}"/>
          </ac:cxnSpMkLst>
        </pc:cxnChg>
        <pc:cxnChg chg="del">
          <ac:chgData name="Sepulveda, Adam J" userId="c521fdd4-138a-48a4-8f72-d07d14a7ba1b" providerId="ADAL" clId="{2C3C6AA4-39BB-4A92-B862-A5D9A09A22F1}" dt="2021-04-20T15:32:59.139" v="1715" actId="478"/>
          <ac:cxnSpMkLst>
            <pc:docMk/>
            <pc:sldMk cId="2541563411" sldId="374"/>
            <ac:cxnSpMk id="35" creationId="{198C2FA6-3EC0-455F-9A0B-12D88816EDD7}"/>
          </ac:cxnSpMkLst>
        </pc:cxnChg>
        <pc:cxnChg chg="del">
          <ac:chgData name="Sepulveda, Adam J" userId="c521fdd4-138a-48a4-8f72-d07d14a7ba1b" providerId="ADAL" clId="{2C3C6AA4-39BB-4A92-B862-A5D9A09A22F1}" dt="2021-04-20T15:32:59.139" v="1715" actId="478"/>
          <ac:cxnSpMkLst>
            <pc:docMk/>
            <pc:sldMk cId="2541563411" sldId="374"/>
            <ac:cxnSpMk id="37" creationId="{253E7298-8B96-465A-9D02-3C02B7EFCA06}"/>
          </ac:cxnSpMkLst>
        </pc:cxnChg>
        <pc:cxnChg chg="del">
          <ac:chgData name="Sepulveda, Adam J" userId="c521fdd4-138a-48a4-8f72-d07d14a7ba1b" providerId="ADAL" clId="{2C3C6AA4-39BB-4A92-B862-A5D9A09A22F1}" dt="2021-04-20T15:32:59.139" v="1715" actId="478"/>
          <ac:cxnSpMkLst>
            <pc:docMk/>
            <pc:sldMk cId="2541563411" sldId="374"/>
            <ac:cxnSpMk id="39" creationId="{60243196-884A-4F12-A99B-16F062DD45A5}"/>
          </ac:cxnSpMkLst>
        </pc:cxnChg>
        <pc:cxnChg chg="del mod">
          <ac:chgData name="Sepulveda, Adam J" userId="c521fdd4-138a-48a4-8f72-d07d14a7ba1b" providerId="ADAL" clId="{2C3C6AA4-39BB-4A92-B862-A5D9A09A22F1}" dt="2021-04-20T15:32:59.139" v="1715" actId="478"/>
          <ac:cxnSpMkLst>
            <pc:docMk/>
            <pc:sldMk cId="2541563411" sldId="374"/>
            <ac:cxnSpMk id="63" creationId="{65311A68-3E6D-4771-9083-F012BF269446}"/>
          </ac:cxnSpMkLst>
        </pc:cxnChg>
        <pc:cxnChg chg="del mod">
          <ac:chgData name="Sepulveda, Adam J" userId="c521fdd4-138a-48a4-8f72-d07d14a7ba1b" providerId="ADAL" clId="{2C3C6AA4-39BB-4A92-B862-A5D9A09A22F1}" dt="2021-04-20T15:32:59.139" v="1715" actId="478"/>
          <ac:cxnSpMkLst>
            <pc:docMk/>
            <pc:sldMk cId="2541563411" sldId="374"/>
            <ac:cxnSpMk id="66" creationId="{19ED09FB-0D81-447D-8220-6A386B8E4D2E}"/>
          </ac:cxnSpMkLst>
        </pc:cxnChg>
        <pc:cxnChg chg="del mod">
          <ac:chgData name="Sepulveda, Adam J" userId="c521fdd4-138a-48a4-8f72-d07d14a7ba1b" providerId="ADAL" clId="{2C3C6AA4-39BB-4A92-B862-A5D9A09A22F1}" dt="2021-04-20T15:32:59.139" v="1715" actId="478"/>
          <ac:cxnSpMkLst>
            <pc:docMk/>
            <pc:sldMk cId="2541563411" sldId="374"/>
            <ac:cxnSpMk id="69" creationId="{BAAAF019-BFBC-46EE-A59D-461AEE306CE9}"/>
          </ac:cxnSpMkLst>
        </pc:cxnChg>
        <pc:cxnChg chg="del mod">
          <ac:chgData name="Sepulveda, Adam J" userId="c521fdd4-138a-48a4-8f72-d07d14a7ba1b" providerId="ADAL" clId="{2C3C6AA4-39BB-4A92-B862-A5D9A09A22F1}" dt="2021-04-20T15:32:59.139" v="1715" actId="478"/>
          <ac:cxnSpMkLst>
            <pc:docMk/>
            <pc:sldMk cId="2541563411" sldId="374"/>
            <ac:cxnSpMk id="72" creationId="{79BAEE23-8BC3-456D-83E8-F5132AF6EFE3}"/>
          </ac:cxnSpMkLst>
        </pc:cxnChg>
        <pc:cxnChg chg="del mod">
          <ac:chgData name="Sepulveda, Adam J" userId="c521fdd4-138a-48a4-8f72-d07d14a7ba1b" providerId="ADAL" clId="{2C3C6AA4-39BB-4A92-B862-A5D9A09A22F1}" dt="2021-04-20T15:32:59.139" v="1715" actId="478"/>
          <ac:cxnSpMkLst>
            <pc:docMk/>
            <pc:sldMk cId="2541563411" sldId="374"/>
            <ac:cxnSpMk id="75" creationId="{166EEA6E-E08B-4B25-9BB5-B92829D83702}"/>
          </ac:cxnSpMkLst>
        </pc:cxnChg>
        <pc:cxnChg chg="del mod">
          <ac:chgData name="Sepulveda, Adam J" userId="c521fdd4-138a-48a4-8f72-d07d14a7ba1b" providerId="ADAL" clId="{2C3C6AA4-39BB-4A92-B862-A5D9A09A22F1}" dt="2021-04-20T15:32:59.139" v="1715" actId="478"/>
          <ac:cxnSpMkLst>
            <pc:docMk/>
            <pc:sldMk cId="2541563411" sldId="374"/>
            <ac:cxnSpMk id="78" creationId="{C8A7CA9F-DC15-439A-A4DF-8864CB4DCEE1}"/>
          </ac:cxnSpMkLst>
        </pc:cxnChg>
        <pc:cxnChg chg="del mod">
          <ac:chgData name="Sepulveda, Adam J" userId="c521fdd4-138a-48a4-8f72-d07d14a7ba1b" providerId="ADAL" clId="{2C3C6AA4-39BB-4A92-B862-A5D9A09A22F1}" dt="2021-04-20T15:32:59.139" v="1715" actId="478"/>
          <ac:cxnSpMkLst>
            <pc:docMk/>
            <pc:sldMk cId="2541563411" sldId="374"/>
            <ac:cxnSpMk id="81" creationId="{0A28D4EE-E1EE-479C-B04E-A1C2134A6506}"/>
          </ac:cxnSpMkLst>
        </pc:cxnChg>
        <pc:cxnChg chg="del mod">
          <ac:chgData name="Sepulveda, Adam J" userId="c521fdd4-138a-48a4-8f72-d07d14a7ba1b" providerId="ADAL" clId="{2C3C6AA4-39BB-4A92-B862-A5D9A09A22F1}" dt="2021-04-20T15:32:59.139" v="1715" actId="478"/>
          <ac:cxnSpMkLst>
            <pc:docMk/>
            <pc:sldMk cId="2541563411" sldId="374"/>
            <ac:cxnSpMk id="84" creationId="{24A464E7-6AE0-4D1E-A1F8-BB0B256677E1}"/>
          </ac:cxnSpMkLst>
        </pc:cxnChg>
        <pc:cxnChg chg="del mod">
          <ac:chgData name="Sepulveda, Adam J" userId="c521fdd4-138a-48a4-8f72-d07d14a7ba1b" providerId="ADAL" clId="{2C3C6AA4-39BB-4A92-B862-A5D9A09A22F1}" dt="2021-04-20T15:32:59.139" v="1715" actId="478"/>
          <ac:cxnSpMkLst>
            <pc:docMk/>
            <pc:sldMk cId="2541563411" sldId="374"/>
            <ac:cxnSpMk id="87" creationId="{98AA68FC-1305-4BB5-97CE-CE720EBC023E}"/>
          </ac:cxnSpMkLst>
        </pc:cxnChg>
        <pc:cxnChg chg="del mod">
          <ac:chgData name="Sepulveda, Adam J" userId="c521fdd4-138a-48a4-8f72-d07d14a7ba1b" providerId="ADAL" clId="{2C3C6AA4-39BB-4A92-B862-A5D9A09A22F1}" dt="2021-04-20T15:32:59.139" v="1715" actId="478"/>
          <ac:cxnSpMkLst>
            <pc:docMk/>
            <pc:sldMk cId="2541563411" sldId="374"/>
            <ac:cxnSpMk id="90" creationId="{D7C0D3F3-ADC7-48C0-9B5C-E869900F2844}"/>
          </ac:cxnSpMkLst>
        </pc:cxnChg>
        <pc:cxnChg chg="del mod">
          <ac:chgData name="Sepulveda, Adam J" userId="c521fdd4-138a-48a4-8f72-d07d14a7ba1b" providerId="ADAL" clId="{2C3C6AA4-39BB-4A92-B862-A5D9A09A22F1}" dt="2021-04-20T15:32:59.139" v="1715" actId="478"/>
          <ac:cxnSpMkLst>
            <pc:docMk/>
            <pc:sldMk cId="2541563411" sldId="374"/>
            <ac:cxnSpMk id="93" creationId="{6CA8CFFE-B22E-4A4C-BCC3-93630484DA54}"/>
          </ac:cxnSpMkLst>
        </pc:cxnChg>
        <pc:cxnChg chg="del mod">
          <ac:chgData name="Sepulveda, Adam J" userId="c521fdd4-138a-48a4-8f72-d07d14a7ba1b" providerId="ADAL" clId="{2C3C6AA4-39BB-4A92-B862-A5D9A09A22F1}" dt="2021-04-20T15:32:59.139" v="1715" actId="478"/>
          <ac:cxnSpMkLst>
            <pc:docMk/>
            <pc:sldMk cId="2541563411" sldId="374"/>
            <ac:cxnSpMk id="96" creationId="{66A50639-271A-4589-8ACE-66AC531AACF7}"/>
          </ac:cxnSpMkLst>
        </pc:cxnChg>
        <pc:cxnChg chg="del mod">
          <ac:chgData name="Sepulveda, Adam J" userId="c521fdd4-138a-48a4-8f72-d07d14a7ba1b" providerId="ADAL" clId="{2C3C6AA4-39BB-4A92-B862-A5D9A09A22F1}" dt="2021-04-20T15:32:59.139" v="1715" actId="478"/>
          <ac:cxnSpMkLst>
            <pc:docMk/>
            <pc:sldMk cId="2541563411" sldId="374"/>
            <ac:cxnSpMk id="102" creationId="{8A7915EC-EAAD-4AF6-A055-012EC6FAD3C7}"/>
          </ac:cxnSpMkLst>
        </pc:cxnChg>
        <pc:cxnChg chg="del mod">
          <ac:chgData name="Sepulveda, Adam J" userId="c521fdd4-138a-48a4-8f72-d07d14a7ba1b" providerId="ADAL" clId="{2C3C6AA4-39BB-4A92-B862-A5D9A09A22F1}" dt="2021-04-20T15:32:59.139" v="1715" actId="478"/>
          <ac:cxnSpMkLst>
            <pc:docMk/>
            <pc:sldMk cId="2541563411" sldId="374"/>
            <ac:cxnSpMk id="105" creationId="{F7CCEC19-9DBB-4C38-B0EF-86142E6EF944}"/>
          </ac:cxnSpMkLst>
        </pc:cxnChg>
        <pc:cxnChg chg="del">
          <ac:chgData name="Sepulveda, Adam J" userId="c521fdd4-138a-48a4-8f72-d07d14a7ba1b" providerId="ADAL" clId="{2C3C6AA4-39BB-4A92-B862-A5D9A09A22F1}" dt="2021-04-20T15:32:59.139" v="1715" actId="478"/>
          <ac:cxnSpMkLst>
            <pc:docMk/>
            <pc:sldMk cId="2541563411" sldId="374"/>
            <ac:cxnSpMk id="108" creationId="{91F5FA6B-6561-43E2-979F-07D9715DA53E}"/>
          </ac:cxnSpMkLst>
        </pc:cxnChg>
        <pc:cxnChg chg="del">
          <ac:chgData name="Sepulveda, Adam J" userId="c521fdd4-138a-48a4-8f72-d07d14a7ba1b" providerId="ADAL" clId="{2C3C6AA4-39BB-4A92-B862-A5D9A09A22F1}" dt="2021-04-20T15:32:59.139" v="1715" actId="478"/>
          <ac:cxnSpMkLst>
            <pc:docMk/>
            <pc:sldMk cId="2541563411" sldId="374"/>
            <ac:cxnSpMk id="111" creationId="{E7EB14E7-A2C4-4E59-B845-763204F179B4}"/>
          </ac:cxnSpMkLst>
        </pc:cxnChg>
      </pc:sldChg>
      <pc:sldChg chg="addSp delSp modSp new mod">
        <pc:chgData name="Sepulveda, Adam J" userId="c521fdd4-138a-48a4-8f72-d07d14a7ba1b" providerId="ADAL" clId="{2C3C6AA4-39BB-4A92-B862-A5D9A09A22F1}" dt="2021-04-20T16:27:15.027" v="2859" actId="1582"/>
        <pc:sldMkLst>
          <pc:docMk/>
          <pc:sldMk cId="1673183273" sldId="375"/>
        </pc:sldMkLst>
        <pc:spChg chg="del mod">
          <ac:chgData name="Sepulveda, Adam J" userId="c521fdd4-138a-48a4-8f72-d07d14a7ba1b" providerId="ADAL" clId="{2C3C6AA4-39BB-4A92-B862-A5D9A09A22F1}" dt="2021-04-20T16:08:47.686" v="2461" actId="478"/>
          <ac:spMkLst>
            <pc:docMk/>
            <pc:sldMk cId="1673183273" sldId="375"/>
            <ac:spMk id="2" creationId="{89900A51-50DA-487B-840B-4AE4312D4149}"/>
          </ac:spMkLst>
        </pc:spChg>
        <pc:spChg chg="mod">
          <ac:chgData name="Sepulveda, Adam J" userId="c521fdd4-138a-48a4-8f72-d07d14a7ba1b" providerId="ADAL" clId="{2C3C6AA4-39BB-4A92-B862-A5D9A09A22F1}" dt="2021-04-20T16:03:41.020" v="2298" actId="20577"/>
          <ac:spMkLst>
            <pc:docMk/>
            <pc:sldMk cId="1673183273" sldId="375"/>
            <ac:spMk id="3" creationId="{43D1592B-F312-4D96-9CDF-FAFFCF27D32E}"/>
          </ac:spMkLst>
        </pc:spChg>
        <pc:spChg chg="add del mod">
          <ac:chgData name="Sepulveda, Adam J" userId="c521fdd4-138a-48a4-8f72-d07d14a7ba1b" providerId="ADAL" clId="{2C3C6AA4-39BB-4A92-B862-A5D9A09A22F1}" dt="2021-04-20T16:02:45.451" v="2255" actId="478"/>
          <ac:spMkLst>
            <pc:docMk/>
            <pc:sldMk cId="1673183273" sldId="375"/>
            <ac:spMk id="5" creationId="{17ECFB1E-4740-44E0-BB97-4F4749895AB5}"/>
          </ac:spMkLst>
        </pc:spChg>
        <pc:spChg chg="add del mod">
          <ac:chgData name="Sepulveda, Adam J" userId="c521fdd4-138a-48a4-8f72-d07d14a7ba1b" providerId="ADAL" clId="{2C3C6AA4-39BB-4A92-B862-A5D9A09A22F1}" dt="2021-04-20T16:00:53.304" v="2190"/>
          <ac:spMkLst>
            <pc:docMk/>
            <pc:sldMk cId="1673183273" sldId="375"/>
            <ac:spMk id="6" creationId="{B265ED28-DF88-4F98-BDF3-CB246158156A}"/>
          </ac:spMkLst>
        </pc:spChg>
        <pc:spChg chg="add del mod">
          <ac:chgData name="Sepulveda, Adam J" userId="c521fdd4-138a-48a4-8f72-d07d14a7ba1b" providerId="ADAL" clId="{2C3C6AA4-39BB-4A92-B862-A5D9A09A22F1}" dt="2021-04-20T16:00:53.304" v="2190"/>
          <ac:spMkLst>
            <pc:docMk/>
            <pc:sldMk cId="1673183273" sldId="375"/>
            <ac:spMk id="7" creationId="{AE851A4F-AE51-4303-B9AB-E425F6F906AB}"/>
          </ac:spMkLst>
        </pc:spChg>
        <pc:spChg chg="add del mod">
          <ac:chgData name="Sepulveda, Adam J" userId="c521fdd4-138a-48a4-8f72-d07d14a7ba1b" providerId="ADAL" clId="{2C3C6AA4-39BB-4A92-B862-A5D9A09A22F1}" dt="2021-04-20T16:00:53.304" v="2190"/>
          <ac:spMkLst>
            <pc:docMk/>
            <pc:sldMk cId="1673183273" sldId="375"/>
            <ac:spMk id="8" creationId="{A38E2D40-C2F4-4569-A59F-CAAFA3CA95C4}"/>
          </ac:spMkLst>
        </pc:spChg>
        <pc:spChg chg="add del mod">
          <ac:chgData name="Sepulveda, Adam J" userId="c521fdd4-138a-48a4-8f72-d07d14a7ba1b" providerId="ADAL" clId="{2C3C6AA4-39BB-4A92-B862-A5D9A09A22F1}" dt="2021-04-20T16:00:53.304" v="2190"/>
          <ac:spMkLst>
            <pc:docMk/>
            <pc:sldMk cId="1673183273" sldId="375"/>
            <ac:spMk id="11" creationId="{04812596-4B4C-42DA-A2E0-F3CF25C9B071}"/>
          </ac:spMkLst>
        </pc:spChg>
        <pc:spChg chg="add del mod">
          <ac:chgData name="Sepulveda, Adam J" userId="c521fdd4-138a-48a4-8f72-d07d14a7ba1b" providerId="ADAL" clId="{2C3C6AA4-39BB-4A92-B862-A5D9A09A22F1}" dt="2021-04-20T16:00:53.304" v="2190"/>
          <ac:spMkLst>
            <pc:docMk/>
            <pc:sldMk cId="1673183273" sldId="375"/>
            <ac:spMk id="14" creationId="{FE67DE1E-BF99-481B-B7CD-2A7696C41F86}"/>
          </ac:spMkLst>
        </pc:spChg>
        <pc:spChg chg="add del mod">
          <ac:chgData name="Sepulveda, Adam J" userId="c521fdd4-138a-48a4-8f72-d07d14a7ba1b" providerId="ADAL" clId="{2C3C6AA4-39BB-4A92-B862-A5D9A09A22F1}" dt="2021-04-20T16:00:53.304" v="2190"/>
          <ac:spMkLst>
            <pc:docMk/>
            <pc:sldMk cId="1673183273" sldId="375"/>
            <ac:spMk id="16" creationId="{CEC0F15F-5A40-4392-AA5A-18BDE43D4780}"/>
          </ac:spMkLst>
        </pc:spChg>
        <pc:spChg chg="add del mod">
          <ac:chgData name="Sepulveda, Adam J" userId="c521fdd4-138a-48a4-8f72-d07d14a7ba1b" providerId="ADAL" clId="{2C3C6AA4-39BB-4A92-B862-A5D9A09A22F1}" dt="2021-04-20T16:00:53.304" v="2190"/>
          <ac:spMkLst>
            <pc:docMk/>
            <pc:sldMk cId="1673183273" sldId="375"/>
            <ac:spMk id="18" creationId="{DF099251-29A1-465A-81C5-F9371A2BD72A}"/>
          </ac:spMkLst>
        </pc:spChg>
        <pc:spChg chg="add del mod">
          <ac:chgData name="Sepulveda, Adam J" userId="c521fdd4-138a-48a4-8f72-d07d14a7ba1b" providerId="ADAL" clId="{2C3C6AA4-39BB-4A92-B862-A5D9A09A22F1}" dt="2021-04-20T16:00:53.304" v="2190"/>
          <ac:spMkLst>
            <pc:docMk/>
            <pc:sldMk cId="1673183273" sldId="375"/>
            <ac:spMk id="19" creationId="{EA5007D9-05C4-4C1B-B16B-44D82C8DBE7B}"/>
          </ac:spMkLst>
        </pc:spChg>
        <pc:spChg chg="add del mod">
          <ac:chgData name="Sepulveda, Adam J" userId="c521fdd4-138a-48a4-8f72-d07d14a7ba1b" providerId="ADAL" clId="{2C3C6AA4-39BB-4A92-B862-A5D9A09A22F1}" dt="2021-04-20T16:00:53.304" v="2190"/>
          <ac:spMkLst>
            <pc:docMk/>
            <pc:sldMk cId="1673183273" sldId="375"/>
            <ac:spMk id="20" creationId="{2EDD1B02-578B-4211-96AB-27AE2CAC4475}"/>
          </ac:spMkLst>
        </pc:spChg>
        <pc:spChg chg="add del mod">
          <ac:chgData name="Sepulveda, Adam J" userId="c521fdd4-138a-48a4-8f72-d07d14a7ba1b" providerId="ADAL" clId="{2C3C6AA4-39BB-4A92-B862-A5D9A09A22F1}" dt="2021-04-20T16:00:53.304" v="2190"/>
          <ac:spMkLst>
            <pc:docMk/>
            <pc:sldMk cId="1673183273" sldId="375"/>
            <ac:spMk id="21" creationId="{3D673633-812B-4010-B187-E37C18427B8F}"/>
          </ac:spMkLst>
        </pc:spChg>
        <pc:spChg chg="add del mod">
          <ac:chgData name="Sepulveda, Adam J" userId="c521fdd4-138a-48a4-8f72-d07d14a7ba1b" providerId="ADAL" clId="{2C3C6AA4-39BB-4A92-B862-A5D9A09A22F1}" dt="2021-04-20T16:00:53.304" v="2190"/>
          <ac:spMkLst>
            <pc:docMk/>
            <pc:sldMk cId="1673183273" sldId="375"/>
            <ac:spMk id="22" creationId="{46E0578A-0545-429D-9D7F-AA248BBB6F6B}"/>
          </ac:spMkLst>
        </pc:spChg>
        <pc:spChg chg="add del mod">
          <ac:chgData name="Sepulveda, Adam J" userId="c521fdd4-138a-48a4-8f72-d07d14a7ba1b" providerId="ADAL" clId="{2C3C6AA4-39BB-4A92-B862-A5D9A09A22F1}" dt="2021-04-20T16:00:53.304" v="2190"/>
          <ac:spMkLst>
            <pc:docMk/>
            <pc:sldMk cId="1673183273" sldId="375"/>
            <ac:spMk id="23" creationId="{0BE6D7AC-9F08-4071-8E29-C7AF1C71475B}"/>
          </ac:spMkLst>
        </pc:spChg>
        <pc:spChg chg="add del mod">
          <ac:chgData name="Sepulveda, Adam J" userId="c521fdd4-138a-48a4-8f72-d07d14a7ba1b" providerId="ADAL" clId="{2C3C6AA4-39BB-4A92-B862-A5D9A09A22F1}" dt="2021-04-20T16:00:53.304" v="2190"/>
          <ac:spMkLst>
            <pc:docMk/>
            <pc:sldMk cId="1673183273" sldId="375"/>
            <ac:spMk id="24" creationId="{722A6498-FC9D-4CF3-AAF6-E107241CEF7A}"/>
          </ac:spMkLst>
        </pc:spChg>
        <pc:spChg chg="add del mod">
          <ac:chgData name="Sepulveda, Adam J" userId="c521fdd4-138a-48a4-8f72-d07d14a7ba1b" providerId="ADAL" clId="{2C3C6AA4-39BB-4A92-B862-A5D9A09A22F1}" dt="2021-04-20T16:00:53.304" v="2190"/>
          <ac:spMkLst>
            <pc:docMk/>
            <pc:sldMk cId="1673183273" sldId="375"/>
            <ac:spMk id="25" creationId="{423D926B-F56A-4956-8AED-1C874CBF9B01}"/>
          </ac:spMkLst>
        </pc:spChg>
        <pc:spChg chg="add del mod">
          <ac:chgData name="Sepulveda, Adam J" userId="c521fdd4-138a-48a4-8f72-d07d14a7ba1b" providerId="ADAL" clId="{2C3C6AA4-39BB-4A92-B862-A5D9A09A22F1}" dt="2021-04-20T16:00:53.304" v="2190"/>
          <ac:spMkLst>
            <pc:docMk/>
            <pc:sldMk cId="1673183273" sldId="375"/>
            <ac:spMk id="27" creationId="{C26EF669-022E-4CEF-B38D-8FDA4FD011BE}"/>
          </ac:spMkLst>
        </pc:spChg>
        <pc:spChg chg="add del mod">
          <ac:chgData name="Sepulveda, Adam J" userId="c521fdd4-138a-48a4-8f72-d07d14a7ba1b" providerId="ADAL" clId="{2C3C6AA4-39BB-4A92-B862-A5D9A09A22F1}" dt="2021-04-20T16:00:53.304" v="2190"/>
          <ac:spMkLst>
            <pc:docMk/>
            <pc:sldMk cId="1673183273" sldId="375"/>
            <ac:spMk id="29" creationId="{0E21A8E0-3ABB-4C1A-A632-B792C1FFF8F3}"/>
          </ac:spMkLst>
        </pc:spChg>
        <pc:spChg chg="add del mod">
          <ac:chgData name="Sepulveda, Adam J" userId="c521fdd4-138a-48a4-8f72-d07d14a7ba1b" providerId="ADAL" clId="{2C3C6AA4-39BB-4A92-B862-A5D9A09A22F1}" dt="2021-04-20T16:00:53.304" v="2190"/>
          <ac:spMkLst>
            <pc:docMk/>
            <pc:sldMk cId="1673183273" sldId="375"/>
            <ac:spMk id="30" creationId="{F43C0657-854E-409B-9DB2-AB0CCBA132EA}"/>
          </ac:spMkLst>
        </pc:spChg>
        <pc:spChg chg="add del mod">
          <ac:chgData name="Sepulveda, Adam J" userId="c521fdd4-138a-48a4-8f72-d07d14a7ba1b" providerId="ADAL" clId="{2C3C6AA4-39BB-4A92-B862-A5D9A09A22F1}" dt="2021-04-20T16:00:53.304" v="2190"/>
          <ac:spMkLst>
            <pc:docMk/>
            <pc:sldMk cId="1673183273" sldId="375"/>
            <ac:spMk id="31" creationId="{597CE0F2-2EAD-4AB9-881D-2A41A15926CF}"/>
          </ac:spMkLst>
        </pc:spChg>
        <pc:spChg chg="add del mod">
          <ac:chgData name="Sepulveda, Adam J" userId="c521fdd4-138a-48a4-8f72-d07d14a7ba1b" providerId="ADAL" clId="{2C3C6AA4-39BB-4A92-B862-A5D9A09A22F1}" dt="2021-04-20T16:00:53.304" v="2190"/>
          <ac:spMkLst>
            <pc:docMk/>
            <pc:sldMk cId="1673183273" sldId="375"/>
            <ac:spMk id="32" creationId="{21435194-F50C-4A1F-88BC-5F1C3D1ED555}"/>
          </ac:spMkLst>
        </pc:spChg>
        <pc:spChg chg="add del mod">
          <ac:chgData name="Sepulveda, Adam J" userId="c521fdd4-138a-48a4-8f72-d07d14a7ba1b" providerId="ADAL" clId="{2C3C6AA4-39BB-4A92-B862-A5D9A09A22F1}" dt="2021-04-20T16:00:53.304" v="2190"/>
          <ac:spMkLst>
            <pc:docMk/>
            <pc:sldMk cId="1673183273" sldId="375"/>
            <ac:spMk id="33" creationId="{A85C96B0-E0D4-47EF-8F6C-86D7C840CE8C}"/>
          </ac:spMkLst>
        </pc:spChg>
        <pc:spChg chg="add del mod">
          <ac:chgData name="Sepulveda, Adam J" userId="c521fdd4-138a-48a4-8f72-d07d14a7ba1b" providerId="ADAL" clId="{2C3C6AA4-39BB-4A92-B862-A5D9A09A22F1}" dt="2021-04-20T16:00:53.304" v="2190"/>
          <ac:spMkLst>
            <pc:docMk/>
            <pc:sldMk cId="1673183273" sldId="375"/>
            <ac:spMk id="34" creationId="{67EC5A4B-9343-46E6-9A55-6EC7D02C497D}"/>
          </ac:spMkLst>
        </pc:spChg>
        <pc:spChg chg="add del mod">
          <ac:chgData name="Sepulveda, Adam J" userId="c521fdd4-138a-48a4-8f72-d07d14a7ba1b" providerId="ADAL" clId="{2C3C6AA4-39BB-4A92-B862-A5D9A09A22F1}" dt="2021-04-20T16:00:53.304" v="2190"/>
          <ac:spMkLst>
            <pc:docMk/>
            <pc:sldMk cId="1673183273" sldId="375"/>
            <ac:spMk id="36" creationId="{6E76FBE1-EE5C-4507-BA00-9A2E0BE5BB87}"/>
          </ac:spMkLst>
        </pc:spChg>
        <pc:spChg chg="add del mod">
          <ac:chgData name="Sepulveda, Adam J" userId="c521fdd4-138a-48a4-8f72-d07d14a7ba1b" providerId="ADAL" clId="{2C3C6AA4-39BB-4A92-B862-A5D9A09A22F1}" dt="2021-04-20T16:00:53.304" v="2190"/>
          <ac:spMkLst>
            <pc:docMk/>
            <pc:sldMk cId="1673183273" sldId="375"/>
            <ac:spMk id="38" creationId="{7ED2F9E9-AA5D-4968-BAB6-177893314EE6}"/>
          </ac:spMkLst>
        </pc:spChg>
        <pc:spChg chg="add del mod">
          <ac:chgData name="Sepulveda, Adam J" userId="c521fdd4-138a-48a4-8f72-d07d14a7ba1b" providerId="ADAL" clId="{2C3C6AA4-39BB-4A92-B862-A5D9A09A22F1}" dt="2021-04-20T16:00:53.304" v="2190"/>
          <ac:spMkLst>
            <pc:docMk/>
            <pc:sldMk cId="1673183273" sldId="375"/>
            <ac:spMk id="40" creationId="{13DB57EE-FB05-46CD-A01A-ECBC2BA5E4FD}"/>
          </ac:spMkLst>
        </pc:spChg>
        <pc:spChg chg="add del">
          <ac:chgData name="Sepulveda, Adam J" userId="c521fdd4-138a-48a4-8f72-d07d14a7ba1b" providerId="ADAL" clId="{2C3C6AA4-39BB-4A92-B862-A5D9A09A22F1}" dt="2021-04-20T16:03:42.006" v="2299" actId="478"/>
          <ac:spMkLst>
            <pc:docMk/>
            <pc:sldMk cId="1673183273" sldId="375"/>
            <ac:spMk id="42" creationId="{1CB77038-3124-4808-A8A7-DE49CBCCA23A}"/>
          </ac:spMkLst>
        </pc:spChg>
        <pc:spChg chg="add mod">
          <ac:chgData name="Sepulveda, Adam J" userId="c521fdd4-138a-48a4-8f72-d07d14a7ba1b" providerId="ADAL" clId="{2C3C6AA4-39BB-4A92-B862-A5D9A09A22F1}" dt="2021-04-20T16:18:02.416" v="2649" actId="1037"/>
          <ac:spMkLst>
            <pc:docMk/>
            <pc:sldMk cId="1673183273" sldId="375"/>
            <ac:spMk id="43" creationId="{910ED024-FB1C-4EBA-838C-873E1199B626}"/>
          </ac:spMkLst>
        </pc:spChg>
        <pc:spChg chg="add mod ord">
          <ac:chgData name="Sepulveda, Adam J" userId="c521fdd4-138a-48a4-8f72-d07d14a7ba1b" providerId="ADAL" clId="{2C3C6AA4-39BB-4A92-B862-A5D9A09A22F1}" dt="2021-04-20T16:18:09.085" v="2651" actId="14100"/>
          <ac:spMkLst>
            <pc:docMk/>
            <pc:sldMk cId="1673183273" sldId="375"/>
            <ac:spMk id="44" creationId="{B4A0928D-7AEE-4B39-8711-73F85261C2C4}"/>
          </ac:spMkLst>
        </pc:spChg>
        <pc:spChg chg="add del mod">
          <ac:chgData name="Sepulveda, Adam J" userId="c521fdd4-138a-48a4-8f72-d07d14a7ba1b" providerId="ADAL" clId="{2C3C6AA4-39BB-4A92-B862-A5D9A09A22F1}" dt="2021-04-20T16:07:56.559" v="2443" actId="478"/>
          <ac:spMkLst>
            <pc:docMk/>
            <pc:sldMk cId="1673183273" sldId="375"/>
            <ac:spMk id="46" creationId="{289E9463-5B30-4206-AAC0-864887C7691F}"/>
          </ac:spMkLst>
        </pc:spChg>
        <pc:spChg chg="add mod">
          <ac:chgData name="Sepulveda, Adam J" userId="c521fdd4-138a-48a4-8f72-d07d14a7ba1b" providerId="ADAL" clId="{2C3C6AA4-39BB-4A92-B862-A5D9A09A22F1}" dt="2021-04-20T16:18:16.210" v="2666" actId="1037"/>
          <ac:spMkLst>
            <pc:docMk/>
            <pc:sldMk cId="1673183273" sldId="375"/>
            <ac:spMk id="47" creationId="{758CF887-3C8C-4CBC-8901-54E564B0AD0F}"/>
          </ac:spMkLst>
        </pc:spChg>
        <pc:spChg chg="add del mod">
          <ac:chgData name="Sepulveda, Adam J" userId="c521fdd4-138a-48a4-8f72-d07d14a7ba1b" providerId="ADAL" clId="{2C3C6AA4-39BB-4A92-B862-A5D9A09A22F1}" dt="2021-04-20T16:08:45.094" v="2460"/>
          <ac:spMkLst>
            <pc:docMk/>
            <pc:sldMk cId="1673183273" sldId="375"/>
            <ac:spMk id="48" creationId="{6F33FB27-4785-448F-91A2-90EAC981CCE2}"/>
          </ac:spMkLst>
        </pc:spChg>
        <pc:spChg chg="add mod">
          <ac:chgData name="Sepulveda, Adam J" userId="c521fdd4-138a-48a4-8f72-d07d14a7ba1b" providerId="ADAL" clId="{2C3C6AA4-39BB-4A92-B862-A5D9A09A22F1}" dt="2021-04-20T16:08:58.614" v="2464"/>
          <ac:spMkLst>
            <pc:docMk/>
            <pc:sldMk cId="1673183273" sldId="375"/>
            <ac:spMk id="49" creationId="{E8C2A98D-30FF-463B-B3AD-3701E099F992}"/>
          </ac:spMkLst>
        </pc:spChg>
        <pc:spChg chg="add del mod">
          <ac:chgData name="Sepulveda, Adam J" userId="c521fdd4-138a-48a4-8f72-d07d14a7ba1b" providerId="ADAL" clId="{2C3C6AA4-39BB-4A92-B862-A5D9A09A22F1}" dt="2021-04-20T16:08:50.534" v="2463"/>
          <ac:spMkLst>
            <pc:docMk/>
            <pc:sldMk cId="1673183273" sldId="375"/>
            <ac:spMk id="50" creationId="{6BC24DC1-C770-4175-83AB-F59795A8A3D9}"/>
          </ac:spMkLst>
        </pc:spChg>
        <pc:spChg chg="add del">
          <ac:chgData name="Sepulveda, Adam J" userId="c521fdd4-138a-48a4-8f72-d07d14a7ba1b" providerId="ADAL" clId="{2C3C6AA4-39BB-4A92-B862-A5D9A09A22F1}" dt="2021-04-20T16:15:21.548" v="2481" actId="478"/>
          <ac:spMkLst>
            <pc:docMk/>
            <pc:sldMk cId="1673183273" sldId="375"/>
            <ac:spMk id="54" creationId="{A099FF22-16C4-4D06-B264-5B9C35FD1CDC}"/>
          </ac:spMkLst>
        </pc:spChg>
        <pc:spChg chg="add mod">
          <ac:chgData name="Sepulveda, Adam J" userId="c521fdd4-138a-48a4-8f72-d07d14a7ba1b" providerId="ADAL" clId="{2C3C6AA4-39BB-4A92-B862-A5D9A09A22F1}" dt="2021-04-20T16:18:22.284" v="2684" actId="1038"/>
          <ac:spMkLst>
            <pc:docMk/>
            <pc:sldMk cId="1673183273" sldId="375"/>
            <ac:spMk id="55" creationId="{40586EA4-3F02-4AF0-BB85-ABCB074DEB47}"/>
          </ac:spMkLst>
        </pc:spChg>
        <pc:spChg chg="add mod">
          <ac:chgData name="Sepulveda, Adam J" userId="c521fdd4-138a-48a4-8f72-d07d14a7ba1b" providerId="ADAL" clId="{2C3C6AA4-39BB-4A92-B862-A5D9A09A22F1}" dt="2021-04-20T16:27:15.027" v="2859" actId="1582"/>
          <ac:spMkLst>
            <pc:docMk/>
            <pc:sldMk cId="1673183273" sldId="375"/>
            <ac:spMk id="58" creationId="{2E4FEEA1-FEBF-486F-8DF7-302BB6E9CBF1}"/>
          </ac:spMkLst>
        </pc:spChg>
        <pc:picChg chg="add mod">
          <ac:chgData name="Sepulveda, Adam J" userId="c521fdd4-138a-48a4-8f72-d07d14a7ba1b" providerId="ADAL" clId="{2C3C6AA4-39BB-4A92-B862-A5D9A09A22F1}" dt="2021-04-20T16:06:39.119" v="2402" actId="1035"/>
          <ac:picMkLst>
            <pc:docMk/>
            <pc:sldMk cId="1673183273" sldId="375"/>
            <ac:picMk id="4" creationId="{107BA8D2-F06B-4C10-A2FE-64C7C0C5E30D}"/>
          </ac:picMkLst>
        </pc:picChg>
        <pc:picChg chg="add del mod">
          <ac:chgData name="Sepulveda, Adam J" userId="c521fdd4-138a-48a4-8f72-d07d14a7ba1b" providerId="ADAL" clId="{2C3C6AA4-39BB-4A92-B862-A5D9A09A22F1}" dt="2021-04-20T16:05:32.641" v="2369" actId="478"/>
          <ac:picMkLst>
            <pc:docMk/>
            <pc:sldMk cId="1673183273" sldId="375"/>
            <ac:picMk id="41" creationId="{5C166745-7188-41F7-82DF-FD433FF1B84A}"/>
          </ac:picMkLst>
        </pc:picChg>
        <pc:picChg chg="add mod modCrop">
          <ac:chgData name="Sepulveda, Adam J" userId="c521fdd4-138a-48a4-8f72-d07d14a7ba1b" providerId="ADAL" clId="{2C3C6AA4-39BB-4A92-B862-A5D9A09A22F1}" dt="2021-04-20T16:18:02.416" v="2649" actId="1037"/>
          <ac:picMkLst>
            <pc:docMk/>
            <pc:sldMk cId="1673183273" sldId="375"/>
            <ac:picMk id="45" creationId="{AC9590BA-9201-49E8-888E-5291353A276C}"/>
          </ac:picMkLst>
        </pc:picChg>
        <pc:picChg chg="add del mod">
          <ac:chgData name="Sepulveda, Adam J" userId="c521fdd4-138a-48a4-8f72-d07d14a7ba1b" providerId="ADAL" clId="{2C3C6AA4-39BB-4A92-B862-A5D9A09A22F1}" dt="2021-04-20T16:12:58.949" v="2478" actId="478"/>
          <ac:picMkLst>
            <pc:docMk/>
            <pc:sldMk cId="1673183273" sldId="375"/>
            <ac:picMk id="53" creationId="{04A0EE7C-9D32-4CE3-9C5E-2A47DBC89A77}"/>
          </ac:picMkLst>
        </pc:picChg>
        <pc:cxnChg chg="add del mod">
          <ac:chgData name="Sepulveda, Adam J" userId="c521fdd4-138a-48a4-8f72-d07d14a7ba1b" providerId="ADAL" clId="{2C3C6AA4-39BB-4A92-B862-A5D9A09A22F1}" dt="2021-04-20T16:00:53.304" v="2190"/>
          <ac:cxnSpMkLst>
            <pc:docMk/>
            <pc:sldMk cId="1673183273" sldId="375"/>
            <ac:cxnSpMk id="9" creationId="{8A2C5908-F3A7-4F2B-A834-D210C6819720}"/>
          </ac:cxnSpMkLst>
        </pc:cxnChg>
        <pc:cxnChg chg="add del mod">
          <ac:chgData name="Sepulveda, Adam J" userId="c521fdd4-138a-48a4-8f72-d07d14a7ba1b" providerId="ADAL" clId="{2C3C6AA4-39BB-4A92-B862-A5D9A09A22F1}" dt="2021-04-20T16:00:53.304" v="2190"/>
          <ac:cxnSpMkLst>
            <pc:docMk/>
            <pc:sldMk cId="1673183273" sldId="375"/>
            <ac:cxnSpMk id="10" creationId="{DCCFEE93-ED61-451C-A1F9-3E32F977D2F3}"/>
          </ac:cxnSpMkLst>
        </pc:cxnChg>
        <pc:cxnChg chg="add del mod">
          <ac:chgData name="Sepulveda, Adam J" userId="c521fdd4-138a-48a4-8f72-d07d14a7ba1b" providerId="ADAL" clId="{2C3C6AA4-39BB-4A92-B862-A5D9A09A22F1}" dt="2021-04-20T16:00:53.304" v="2190"/>
          <ac:cxnSpMkLst>
            <pc:docMk/>
            <pc:sldMk cId="1673183273" sldId="375"/>
            <ac:cxnSpMk id="12" creationId="{A2B83FCF-33FC-48B9-AA7E-16D27E0386BE}"/>
          </ac:cxnSpMkLst>
        </pc:cxnChg>
        <pc:cxnChg chg="add del mod">
          <ac:chgData name="Sepulveda, Adam J" userId="c521fdd4-138a-48a4-8f72-d07d14a7ba1b" providerId="ADAL" clId="{2C3C6AA4-39BB-4A92-B862-A5D9A09A22F1}" dt="2021-04-20T16:00:53.304" v="2190"/>
          <ac:cxnSpMkLst>
            <pc:docMk/>
            <pc:sldMk cId="1673183273" sldId="375"/>
            <ac:cxnSpMk id="13" creationId="{5800655A-E0A2-4C23-9D07-00C315CCDB97}"/>
          </ac:cxnSpMkLst>
        </pc:cxnChg>
        <pc:cxnChg chg="add del mod">
          <ac:chgData name="Sepulveda, Adam J" userId="c521fdd4-138a-48a4-8f72-d07d14a7ba1b" providerId="ADAL" clId="{2C3C6AA4-39BB-4A92-B862-A5D9A09A22F1}" dt="2021-04-20T16:00:53.304" v="2190"/>
          <ac:cxnSpMkLst>
            <pc:docMk/>
            <pc:sldMk cId="1673183273" sldId="375"/>
            <ac:cxnSpMk id="15" creationId="{5DA84C59-55CA-477D-B796-C7DDE3255F92}"/>
          </ac:cxnSpMkLst>
        </pc:cxnChg>
        <pc:cxnChg chg="add del mod">
          <ac:chgData name="Sepulveda, Adam J" userId="c521fdd4-138a-48a4-8f72-d07d14a7ba1b" providerId="ADAL" clId="{2C3C6AA4-39BB-4A92-B862-A5D9A09A22F1}" dt="2021-04-20T16:00:53.304" v="2190"/>
          <ac:cxnSpMkLst>
            <pc:docMk/>
            <pc:sldMk cId="1673183273" sldId="375"/>
            <ac:cxnSpMk id="17" creationId="{C081AFCB-FACD-41E8-AB00-F9B5FF19650B}"/>
          </ac:cxnSpMkLst>
        </pc:cxnChg>
        <pc:cxnChg chg="add del mod">
          <ac:chgData name="Sepulveda, Adam J" userId="c521fdd4-138a-48a4-8f72-d07d14a7ba1b" providerId="ADAL" clId="{2C3C6AA4-39BB-4A92-B862-A5D9A09A22F1}" dt="2021-04-20T16:00:53.304" v="2190"/>
          <ac:cxnSpMkLst>
            <pc:docMk/>
            <pc:sldMk cId="1673183273" sldId="375"/>
            <ac:cxnSpMk id="26" creationId="{FCB2738A-E98E-45A2-8436-0C05228B4ED8}"/>
          </ac:cxnSpMkLst>
        </pc:cxnChg>
        <pc:cxnChg chg="add del mod">
          <ac:chgData name="Sepulveda, Adam J" userId="c521fdd4-138a-48a4-8f72-d07d14a7ba1b" providerId="ADAL" clId="{2C3C6AA4-39BB-4A92-B862-A5D9A09A22F1}" dt="2021-04-20T16:00:53.304" v="2190"/>
          <ac:cxnSpMkLst>
            <pc:docMk/>
            <pc:sldMk cId="1673183273" sldId="375"/>
            <ac:cxnSpMk id="28" creationId="{73C25B7B-5991-46E7-AF13-09AF9EB9516B}"/>
          </ac:cxnSpMkLst>
        </pc:cxnChg>
        <pc:cxnChg chg="add del mod">
          <ac:chgData name="Sepulveda, Adam J" userId="c521fdd4-138a-48a4-8f72-d07d14a7ba1b" providerId="ADAL" clId="{2C3C6AA4-39BB-4A92-B862-A5D9A09A22F1}" dt="2021-04-20T16:00:53.304" v="2190"/>
          <ac:cxnSpMkLst>
            <pc:docMk/>
            <pc:sldMk cId="1673183273" sldId="375"/>
            <ac:cxnSpMk id="35" creationId="{ABAE77A8-8D0C-4473-A53A-048932C0C23A}"/>
          </ac:cxnSpMkLst>
        </pc:cxnChg>
        <pc:cxnChg chg="add del mod">
          <ac:chgData name="Sepulveda, Adam J" userId="c521fdd4-138a-48a4-8f72-d07d14a7ba1b" providerId="ADAL" clId="{2C3C6AA4-39BB-4A92-B862-A5D9A09A22F1}" dt="2021-04-20T16:00:53.304" v="2190"/>
          <ac:cxnSpMkLst>
            <pc:docMk/>
            <pc:sldMk cId="1673183273" sldId="375"/>
            <ac:cxnSpMk id="37" creationId="{57C1ED6A-5E3C-41BB-B3D6-31F5E0237B27}"/>
          </ac:cxnSpMkLst>
        </pc:cxnChg>
        <pc:cxnChg chg="add del mod">
          <ac:chgData name="Sepulveda, Adam J" userId="c521fdd4-138a-48a4-8f72-d07d14a7ba1b" providerId="ADAL" clId="{2C3C6AA4-39BB-4A92-B862-A5D9A09A22F1}" dt="2021-04-20T16:00:53.304" v="2190"/>
          <ac:cxnSpMkLst>
            <pc:docMk/>
            <pc:sldMk cId="1673183273" sldId="375"/>
            <ac:cxnSpMk id="39" creationId="{F5560EDB-41D2-4F05-B10A-6576199AF2C3}"/>
          </ac:cxnSpMkLst>
        </pc:cxnChg>
        <pc:cxnChg chg="add mod">
          <ac:chgData name="Sepulveda, Adam J" userId="c521fdd4-138a-48a4-8f72-d07d14a7ba1b" providerId="ADAL" clId="{2C3C6AA4-39BB-4A92-B862-A5D9A09A22F1}" dt="2021-04-20T16:18:16.210" v="2666" actId="1037"/>
          <ac:cxnSpMkLst>
            <pc:docMk/>
            <pc:sldMk cId="1673183273" sldId="375"/>
            <ac:cxnSpMk id="52" creationId="{D47442EC-0C71-4B33-8654-FDBAE5AA2EDD}"/>
          </ac:cxnSpMkLst>
        </pc:cxnChg>
        <pc:cxnChg chg="add del">
          <ac:chgData name="Sepulveda, Adam J" userId="c521fdd4-138a-48a4-8f72-d07d14a7ba1b" providerId="ADAL" clId="{2C3C6AA4-39BB-4A92-B862-A5D9A09A22F1}" dt="2021-04-20T16:18:40.020" v="2686" actId="478"/>
          <ac:cxnSpMkLst>
            <pc:docMk/>
            <pc:sldMk cId="1673183273" sldId="375"/>
            <ac:cxnSpMk id="57" creationId="{AE3445F4-C8C0-4E09-A3A4-B4B92EF29A1A}"/>
          </ac:cxnSpMkLst>
        </pc:cxnChg>
      </pc:sldChg>
      <pc:sldChg chg="new del">
        <pc:chgData name="Sepulveda, Adam J" userId="c521fdd4-138a-48a4-8f72-d07d14a7ba1b" providerId="ADAL" clId="{2C3C6AA4-39BB-4A92-B862-A5D9A09A22F1}" dt="2021-04-20T16:29:33.553" v="2908" actId="47"/>
        <pc:sldMkLst>
          <pc:docMk/>
          <pc:sldMk cId="470378281" sldId="376"/>
        </pc:sldMkLst>
      </pc:sldChg>
      <pc:sldChg chg="new del">
        <pc:chgData name="Sepulveda, Adam J" userId="c521fdd4-138a-48a4-8f72-d07d14a7ba1b" providerId="ADAL" clId="{2C3C6AA4-39BB-4A92-B862-A5D9A09A22F1}" dt="2021-04-20T16:29:33.553" v="2908" actId="47"/>
        <pc:sldMkLst>
          <pc:docMk/>
          <pc:sldMk cId="221403071" sldId="3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5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949634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48A5D-AC76-4EB3-9A09-571569755242}" type="slidenum">
              <a:rPr lang="en-US" smtClean="0"/>
              <a:t>17</a:t>
            </a:fld>
            <a:endParaRPr lang="en-US" dirty="0"/>
          </a:p>
        </p:txBody>
      </p:sp>
    </p:spTree>
    <p:extLst>
      <p:ext uri="{BB962C8B-B14F-4D97-AF65-F5344CB8AC3E}">
        <p14:creationId xmlns:p14="http://schemas.microsoft.com/office/powerpoint/2010/main" val="319103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Our model is a bit more complex, but the same principles apply. Each branch leads to an outcome, for which we can calculate a UTILITY. We can then work backwards (right to left) to calculate the EV for each decision branch (i.e., those stemming from a square node)</a:t>
            </a:r>
          </a:p>
        </p:txBody>
      </p:sp>
      <p:sp>
        <p:nvSpPr>
          <p:cNvPr id="4" name="Slide Number Placeholder 3"/>
          <p:cNvSpPr>
            <a:spLocks noGrp="1"/>
          </p:cNvSpPr>
          <p:nvPr>
            <p:ph type="sldNum" sz="quarter" idx="5"/>
          </p:nvPr>
        </p:nvSpPr>
        <p:spPr/>
        <p:txBody>
          <a:bodyPr/>
          <a:lstStyle/>
          <a:p>
            <a:fld id="{53548A5D-AC76-4EB3-9A09-571569755242}" type="slidenum">
              <a:rPr lang="en-US" smtClean="0"/>
              <a:t>19</a:t>
            </a:fld>
            <a:endParaRPr lang="en-US" dirty="0"/>
          </a:p>
        </p:txBody>
      </p:sp>
    </p:spTree>
    <p:extLst>
      <p:ext uri="{BB962C8B-B14F-4D97-AF65-F5344CB8AC3E}">
        <p14:creationId xmlns:p14="http://schemas.microsoft.com/office/powerpoint/2010/main" val="1902466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67600" y="228600"/>
            <a:ext cx="1399261" cy="1447800"/>
          </a:xfrm>
          <a:prstGeom prst="rect">
            <a:avLst/>
          </a:prstGeom>
          <a:noFill/>
          <a:ln>
            <a:noFill/>
          </a:ln>
          <a:effectLst>
            <a:outerShdw blurRad="50800" dist="50800" dir="5400000" algn="ctr" rotWithShape="0">
              <a:srgbClr val="000000">
                <a:alpha val="30000"/>
              </a:srgbClr>
            </a:outerShdw>
            <a:softEdge rad="0"/>
          </a:effectLst>
        </p:spPr>
      </p:pic>
      <p:sp>
        <p:nvSpPr>
          <p:cNvPr id="164866" name="Rectangle 2"/>
          <p:cNvSpPr>
            <a:spLocks noGrp="1" noChangeArrowheads="1"/>
          </p:cNvSpPr>
          <p:nvPr>
            <p:ph type="ctrTitle"/>
          </p:nvPr>
        </p:nvSpPr>
        <p:spPr>
          <a:xfrm>
            <a:off x="381000" y="2286000"/>
            <a:ext cx="8305800" cy="1143000"/>
          </a:xfrm>
        </p:spPr>
        <p:txBody>
          <a:bodyPr/>
          <a:lstStyle>
            <a:lvl1pPr>
              <a:defRPr sz="4400"/>
            </a:lvl1pPr>
          </a:lstStyle>
          <a:p>
            <a:pPr lvl="0"/>
            <a:r>
              <a:rPr lang="en-US" noProof="0"/>
              <a:t>Click to edit Master title style</a:t>
            </a:r>
            <a:endParaRPr lang="en-US" noProof="0" dirty="0"/>
          </a:p>
        </p:txBody>
      </p:sp>
      <p:sp>
        <p:nvSpPr>
          <p:cNvPr id="164867"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a:t>Click to edit Master subtitle style</a:t>
            </a:r>
          </a:p>
        </p:txBody>
      </p:sp>
      <p:sp>
        <p:nvSpPr>
          <p:cNvPr id="164868" name="Rectangle 4"/>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164869" name="Picture 5" descr="D:\Vugraph Info\Vugraph Templates\Templates-NEW-NMP and Bureau\ident_4_onscreen_png.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92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22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4800" y="5914525"/>
            <a:ext cx="838200" cy="867275"/>
          </a:xfrm>
          <a:prstGeom prst="rect">
            <a:avLst/>
          </a:prstGeom>
          <a:noFill/>
          <a:ln>
            <a:noFill/>
          </a:ln>
          <a:effectLst>
            <a:outerShdw blurRad="50800" dist="50800" dir="5400000" algn="ctr" rotWithShape="0">
              <a:srgbClr val="000000">
                <a:alpha val="30000"/>
              </a:srgbClr>
            </a:outerShdw>
            <a:softEdge rad="0"/>
          </a:effectLst>
        </p:spPr>
      </p:pic>
    </p:spTree>
    <p:extLst>
      <p:ext uri="{BB962C8B-B14F-4D97-AF65-F5344CB8AC3E}">
        <p14:creationId xmlns:p14="http://schemas.microsoft.com/office/powerpoint/2010/main" val="26184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6716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0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08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504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23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201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610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A48B">
                <a:gamma/>
                <a:shade val="46275"/>
                <a:invGamma/>
              </a:srgbClr>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pic>
        <p:nvPicPr>
          <p:cNvPr id="1029" name="Picture 5" descr="D:\Vugraph Info\Vugraph Templates\Templates-NEW-NMP and Bureau\ident-small_4_onscreen_png.png"/>
          <p:cNvPicPr>
            <a:picLocks noChangeAspect="1" noChangeArrowheads="1"/>
          </p:cNvPicPr>
          <p:nvPr/>
        </p:nvPicPr>
        <p:blipFill>
          <a:blip r:embed="rId13" cstate="email">
            <a:lum bright="100000"/>
            <a:extLst>
              <a:ext uri="{28A0092B-C50C-407E-A947-70E740481C1C}">
                <a14:useLocalDpi xmlns:a14="http://schemas.microsoft.com/office/drawing/2010/main"/>
              </a:ext>
            </a:extLst>
          </a:blip>
          <a:srcRect/>
          <a:stretch>
            <a:fillRect/>
          </a:stretch>
        </p:blipFill>
        <p:spPr bwMode="black">
          <a:xfrm>
            <a:off x="457200" y="61071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6"/>
          <p:cNvSpPr>
            <a:spLocks noChangeShapeType="1"/>
          </p:cNvSpPr>
          <p:nvPr/>
        </p:nvSpPr>
        <p:spPr bwMode="auto">
          <a:xfrm>
            <a:off x="457200" y="1371600"/>
            <a:ext cx="82296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1" name="Line 7"/>
          <p:cNvSpPr>
            <a:spLocks noChangeShapeType="1"/>
          </p:cNvSpPr>
          <p:nvPr/>
        </p:nvSpPr>
        <p:spPr bwMode="auto">
          <a:xfrm>
            <a:off x="457200" y="5867400"/>
            <a:ext cx="82296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924800" y="5914525"/>
            <a:ext cx="838200" cy="867275"/>
          </a:xfrm>
          <a:prstGeom prst="rect">
            <a:avLst/>
          </a:prstGeom>
          <a:noFill/>
          <a:ln>
            <a:noFill/>
          </a:ln>
          <a:effectLst>
            <a:outerShdw blurRad="50800" dist="50800" dir="5400000" algn="ctr" rotWithShape="0">
              <a:srgbClr val="000000">
                <a:alpha val="30000"/>
              </a:srgbClr>
            </a:outerShdw>
            <a:softEdge rad="0"/>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asepulveda@usg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467" y="1232896"/>
            <a:ext cx="9236467" cy="2557755"/>
          </a:xfrm>
        </p:spPr>
        <p:txBody>
          <a:bodyPr/>
          <a:lstStyle/>
          <a:p>
            <a:pPr algn="ctr"/>
            <a:r>
              <a:rPr lang="en-US" dirty="0">
                <a:solidFill>
                  <a:schemeClr val="tx2"/>
                </a:solidFill>
              </a:rPr>
              <a:t>Environmental DNA works,</a:t>
            </a:r>
            <a:br>
              <a:rPr lang="en-US" dirty="0">
                <a:solidFill>
                  <a:schemeClr val="tx2"/>
                </a:solidFill>
              </a:rPr>
            </a:br>
            <a:r>
              <a:rPr lang="en-US" dirty="0">
                <a:solidFill>
                  <a:schemeClr val="tx2"/>
                </a:solidFill>
              </a:rPr>
              <a:t> now what? </a:t>
            </a:r>
          </a:p>
        </p:txBody>
      </p:sp>
      <p:sp>
        <p:nvSpPr>
          <p:cNvPr id="5" name="Subtitle 4"/>
          <p:cNvSpPr>
            <a:spLocks noGrp="1"/>
          </p:cNvSpPr>
          <p:nvPr>
            <p:ph type="subTitle" idx="1"/>
          </p:nvPr>
        </p:nvSpPr>
        <p:spPr>
          <a:xfrm>
            <a:off x="0" y="4166681"/>
            <a:ext cx="9022080" cy="1752600"/>
          </a:xfrm>
        </p:spPr>
        <p:txBody>
          <a:bodyPr/>
          <a:lstStyle/>
          <a:p>
            <a:r>
              <a:rPr lang="en-US" dirty="0">
                <a:solidFill>
                  <a:schemeClr val="tx1"/>
                </a:solidFill>
              </a:rPr>
              <a:t>Adam Sepulveda, Katherine O’Donnell, David Smith</a:t>
            </a:r>
          </a:p>
          <a:p>
            <a:r>
              <a:rPr lang="en-US" dirty="0">
                <a:solidFill>
                  <a:schemeClr val="tx1"/>
                </a:solidFill>
              </a:rPr>
              <a:t>U.S. Geological Survey</a:t>
            </a:r>
          </a:p>
        </p:txBody>
      </p:sp>
      <p:sp>
        <p:nvSpPr>
          <p:cNvPr id="4" name="TextBox 3">
            <a:extLst>
              <a:ext uri="{FF2B5EF4-FFF2-40B4-BE49-F238E27FC236}">
                <a16:creationId xmlns:a16="http://schemas.microsoft.com/office/drawing/2014/main" id="{247613CF-4A18-4849-B2E0-E2F2B435B563}"/>
              </a:ext>
            </a:extLst>
          </p:cNvPr>
          <p:cNvSpPr txBox="1"/>
          <p:nvPr/>
        </p:nvSpPr>
        <p:spPr>
          <a:xfrm>
            <a:off x="2907591" y="5919281"/>
            <a:ext cx="6318605" cy="1107996"/>
          </a:xfrm>
          <a:prstGeom prst="rect">
            <a:avLst/>
          </a:prstGeom>
          <a:noFill/>
        </p:spPr>
        <p:txBody>
          <a:bodyPr wrap="square" rtlCol="0">
            <a:spAutoFit/>
          </a:bodyPr>
          <a:lstStyle/>
          <a:p>
            <a:r>
              <a:rPr lang="en-US" sz="1100" dirty="0"/>
              <a:t>This information is preliminary and is subject to revision. It is being provided to meet the need for timely best science. The information is provided on the condition that neither the U.S. Geological Survey nor the U.S. Government shall be held liable for any damages resulting from the authorized or unauthorized use of the information.</a:t>
            </a:r>
          </a:p>
          <a:p>
            <a:br>
              <a:rPr lang="en-US" sz="1100" dirty="0"/>
            </a:br>
            <a:endParaRPr lang="en-US" sz="1100" dirty="0"/>
          </a:p>
        </p:txBody>
      </p:sp>
    </p:spTree>
    <p:extLst>
      <p:ext uri="{BB962C8B-B14F-4D97-AF65-F5344CB8AC3E}">
        <p14:creationId xmlns:p14="http://schemas.microsoft.com/office/powerpoint/2010/main" val="219820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057169-81CA-43EC-8136-F854D60D7921}"/>
              </a:ext>
            </a:extLst>
          </p:cNvPr>
          <p:cNvSpPr>
            <a:spLocks noGrp="1"/>
          </p:cNvSpPr>
          <p:nvPr>
            <p:ph type="title"/>
          </p:nvPr>
        </p:nvSpPr>
        <p:spPr/>
        <p:txBody>
          <a:bodyPr/>
          <a:lstStyle/>
          <a:p>
            <a:r>
              <a:rPr lang="en-US" dirty="0"/>
              <a:t>Decision problem</a:t>
            </a:r>
          </a:p>
        </p:txBody>
      </p:sp>
      <p:sp>
        <p:nvSpPr>
          <p:cNvPr id="6" name="Content Placeholder 5">
            <a:extLst>
              <a:ext uri="{FF2B5EF4-FFF2-40B4-BE49-F238E27FC236}">
                <a16:creationId xmlns:a16="http://schemas.microsoft.com/office/drawing/2014/main" id="{D91AA6BC-726F-4930-B6D3-F4ECA23E81E9}"/>
              </a:ext>
            </a:extLst>
          </p:cNvPr>
          <p:cNvSpPr>
            <a:spLocks noGrp="1"/>
          </p:cNvSpPr>
          <p:nvPr>
            <p:ph idx="1"/>
          </p:nvPr>
        </p:nvSpPr>
        <p:spPr>
          <a:xfrm>
            <a:off x="380999" y="1371600"/>
            <a:ext cx="8449491" cy="4495800"/>
          </a:xfrm>
        </p:spPr>
        <p:txBody>
          <a:bodyPr/>
          <a:lstStyle/>
          <a:p>
            <a:r>
              <a:rPr lang="en-US" dirty="0"/>
              <a:t>Given uncertainty, what rapid response actions should managers take after early detections? </a:t>
            </a:r>
          </a:p>
          <a:p>
            <a:pPr lvl="1"/>
            <a:r>
              <a:rPr lang="en-US" dirty="0"/>
              <a:t>Focus: eDNA sampling</a:t>
            </a:r>
          </a:p>
          <a:p>
            <a:pPr lvl="1"/>
            <a:r>
              <a:rPr lang="en-US" dirty="0"/>
              <a:t>Generalizable: all methods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5867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613E1-9D8A-4D32-B1C7-FF851089FF6C}"/>
              </a:ext>
            </a:extLst>
          </p:cNvPr>
          <p:cNvSpPr>
            <a:spLocks noGrp="1"/>
          </p:cNvSpPr>
          <p:nvPr>
            <p:ph type="title"/>
          </p:nvPr>
        </p:nvSpPr>
        <p:spPr>
          <a:xfrm>
            <a:off x="419100" y="1595436"/>
            <a:ext cx="8305800" cy="1833563"/>
          </a:xfrm>
        </p:spPr>
        <p:txBody>
          <a:bodyPr/>
          <a:lstStyle/>
          <a:p>
            <a:pPr marL="857250" indent="-857250" algn="ctr">
              <a:buFont typeface="+mj-lt"/>
              <a:buAutoNum type="romanUcPeriod" startAt="3"/>
            </a:pPr>
            <a:r>
              <a:rPr lang="en-US" dirty="0"/>
              <a:t>Quagga/Zebra mussels &amp; eDNA Jordanelle Reservoir, Utah</a:t>
            </a:r>
          </a:p>
        </p:txBody>
      </p:sp>
    </p:spTree>
    <p:extLst>
      <p:ext uri="{BB962C8B-B14F-4D97-AF65-F5344CB8AC3E}">
        <p14:creationId xmlns:p14="http://schemas.microsoft.com/office/powerpoint/2010/main" val="366429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7A1F-1B76-42C7-AD3C-B08E6F00AFE8}"/>
              </a:ext>
            </a:extLst>
          </p:cNvPr>
          <p:cNvSpPr>
            <a:spLocks noGrp="1"/>
          </p:cNvSpPr>
          <p:nvPr>
            <p:ph type="title"/>
          </p:nvPr>
        </p:nvSpPr>
        <p:spPr/>
        <p:txBody>
          <a:bodyPr/>
          <a:lstStyle/>
          <a:p>
            <a:r>
              <a:rPr lang="en-US" dirty="0"/>
              <a:t>QZ mussels are costly problem</a:t>
            </a:r>
          </a:p>
        </p:txBody>
      </p:sp>
      <p:pic>
        <p:nvPicPr>
          <p:cNvPr id="4" name="Picture 3">
            <a:extLst>
              <a:ext uri="{FF2B5EF4-FFF2-40B4-BE49-F238E27FC236}">
                <a16:creationId xmlns:a16="http://schemas.microsoft.com/office/drawing/2014/main" id="{ED8E82AF-5195-4F9D-A613-CBE1F4326C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613" y="1643516"/>
            <a:ext cx="3941934" cy="3566160"/>
          </a:xfrm>
          <a:prstGeom prst="rect">
            <a:avLst/>
          </a:prstGeom>
        </p:spPr>
      </p:pic>
      <p:sp>
        <p:nvSpPr>
          <p:cNvPr id="3" name="Rectangle 2">
            <a:extLst>
              <a:ext uri="{FF2B5EF4-FFF2-40B4-BE49-F238E27FC236}">
                <a16:creationId xmlns:a16="http://schemas.microsoft.com/office/drawing/2014/main" id="{F15F3E8D-47F6-44BF-B042-7ED3634E8D4B}"/>
              </a:ext>
            </a:extLst>
          </p:cNvPr>
          <p:cNvSpPr/>
          <p:nvPr/>
        </p:nvSpPr>
        <p:spPr bwMode="auto">
          <a:xfrm>
            <a:off x="554804" y="4911047"/>
            <a:ext cx="3698697" cy="123290"/>
          </a:xfrm>
          <a:prstGeom prst="rect">
            <a:avLst/>
          </a:prstGeom>
          <a:solidFill>
            <a:srgbClr val="FFFF00">
              <a:alpha val="25098"/>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A6F9F035-CB6A-4E9E-B534-16DF99B0D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9323" y="1643516"/>
            <a:ext cx="4226560" cy="2377440"/>
          </a:xfrm>
          <a:prstGeom prst="rect">
            <a:avLst/>
          </a:prstGeom>
        </p:spPr>
      </p:pic>
      <p:sp>
        <p:nvSpPr>
          <p:cNvPr id="6" name="TextBox 5">
            <a:extLst>
              <a:ext uri="{FF2B5EF4-FFF2-40B4-BE49-F238E27FC236}">
                <a16:creationId xmlns:a16="http://schemas.microsoft.com/office/drawing/2014/main" id="{3B479786-BAE7-4024-91B5-24FB998BD5D0}"/>
              </a:ext>
            </a:extLst>
          </p:cNvPr>
          <p:cNvSpPr txBox="1"/>
          <p:nvPr/>
        </p:nvSpPr>
        <p:spPr>
          <a:xfrm>
            <a:off x="1805254" y="5250015"/>
            <a:ext cx="1197795" cy="307777"/>
          </a:xfrm>
          <a:prstGeom prst="rect">
            <a:avLst/>
          </a:prstGeom>
          <a:noFill/>
        </p:spPr>
        <p:txBody>
          <a:bodyPr wrap="square" rtlCol="0">
            <a:spAutoFit/>
          </a:bodyPr>
          <a:lstStyle/>
          <a:p>
            <a:r>
              <a:rPr lang="en-US" sz="1400" dirty="0">
                <a:solidFill>
                  <a:schemeClr val="bg1"/>
                </a:solidFill>
              </a:rPr>
              <a:t>Nelson 2019</a:t>
            </a:r>
          </a:p>
        </p:txBody>
      </p:sp>
      <p:sp>
        <p:nvSpPr>
          <p:cNvPr id="8" name="Rectangle 7">
            <a:extLst>
              <a:ext uri="{FF2B5EF4-FFF2-40B4-BE49-F238E27FC236}">
                <a16:creationId xmlns:a16="http://schemas.microsoft.com/office/drawing/2014/main" id="{C6BBAD2C-1429-417E-A4FF-8110E488372B}"/>
              </a:ext>
            </a:extLst>
          </p:cNvPr>
          <p:cNvSpPr/>
          <p:nvPr/>
        </p:nvSpPr>
        <p:spPr>
          <a:xfrm>
            <a:off x="4415547" y="3075057"/>
            <a:ext cx="312906" cy="707886"/>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1718F98B-5943-4EAB-BA7A-AD67C56DC064}"/>
              </a:ext>
            </a:extLst>
          </p:cNvPr>
          <p:cNvSpPr/>
          <p:nvPr/>
        </p:nvSpPr>
        <p:spPr>
          <a:xfrm>
            <a:off x="4408333" y="3075057"/>
            <a:ext cx="327334" cy="707886"/>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46255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C286-18F1-41D8-BCF6-9F855F60C305}"/>
              </a:ext>
            </a:extLst>
          </p:cNvPr>
          <p:cNvSpPr>
            <a:spLocks noGrp="1"/>
          </p:cNvSpPr>
          <p:nvPr>
            <p:ph type="title"/>
          </p:nvPr>
        </p:nvSpPr>
        <p:spPr/>
        <p:txBody>
          <a:bodyPr/>
          <a:lstStyle/>
          <a:p>
            <a:r>
              <a:rPr lang="en-US" dirty="0"/>
              <a:t>Jordanelle Reservoir </a:t>
            </a:r>
            <a:r>
              <a:rPr lang="en-US" sz="2400" dirty="0"/>
              <a:t>(mussel-free)</a:t>
            </a:r>
            <a:endParaRPr lang="en-US" dirty="0"/>
          </a:p>
        </p:txBody>
      </p:sp>
      <p:pic>
        <p:nvPicPr>
          <p:cNvPr id="4" name="Picture 3">
            <a:extLst>
              <a:ext uri="{FF2B5EF4-FFF2-40B4-BE49-F238E27FC236}">
                <a16:creationId xmlns:a16="http://schemas.microsoft.com/office/drawing/2014/main" id="{9FE5DA68-E68B-4D36-A957-9BFF8E8AC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10" y="1661081"/>
            <a:ext cx="2560320" cy="1899439"/>
          </a:xfrm>
          <a:prstGeom prst="rect">
            <a:avLst/>
          </a:prstGeom>
        </p:spPr>
      </p:pic>
      <p:sp>
        <p:nvSpPr>
          <p:cNvPr id="5" name="TextBox 4">
            <a:extLst>
              <a:ext uri="{FF2B5EF4-FFF2-40B4-BE49-F238E27FC236}">
                <a16:creationId xmlns:a16="http://schemas.microsoft.com/office/drawing/2014/main" id="{2A35E1FC-0033-4896-A35D-3482071B634A}"/>
              </a:ext>
            </a:extLst>
          </p:cNvPr>
          <p:cNvSpPr txBox="1"/>
          <p:nvPr/>
        </p:nvSpPr>
        <p:spPr>
          <a:xfrm>
            <a:off x="2747830" y="1629382"/>
            <a:ext cx="1697196" cy="1015663"/>
          </a:xfrm>
          <a:prstGeom prst="rect">
            <a:avLst/>
          </a:prstGeom>
          <a:noFill/>
        </p:spPr>
        <p:txBody>
          <a:bodyPr wrap="none" rtlCol="0">
            <a:spAutoFit/>
          </a:bodyPr>
          <a:lstStyle/>
          <a:p>
            <a:r>
              <a:rPr lang="en-US" sz="1500" dirty="0">
                <a:solidFill>
                  <a:schemeClr val="bg1"/>
                </a:solidFill>
              </a:rPr>
              <a:t>Dam</a:t>
            </a:r>
          </a:p>
          <a:p>
            <a:pPr marL="285750" indent="-285750">
              <a:buFont typeface="Arial" panose="020B0604020202020204" pitchFamily="34" charset="0"/>
              <a:buChar char="•"/>
            </a:pPr>
            <a:r>
              <a:rPr lang="en-US" sz="1500" dirty="0">
                <a:solidFill>
                  <a:schemeClr val="bg1"/>
                </a:solidFill>
              </a:rPr>
              <a:t>Hydropower</a:t>
            </a:r>
          </a:p>
          <a:p>
            <a:pPr marL="285750" indent="-285750">
              <a:buFont typeface="Arial" panose="020B0604020202020204" pitchFamily="34" charset="0"/>
              <a:buChar char="•"/>
            </a:pPr>
            <a:r>
              <a:rPr lang="en-US" sz="1500" dirty="0">
                <a:solidFill>
                  <a:schemeClr val="bg1"/>
                </a:solidFill>
              </a:rPr>
              <a:t>Water storage</a:t>
            </a:r>
          </a:p>
          <a:p>
            <a:pPr marL="285750" indent="-285750">
              <a:buFont typeface="Arial" panose="020B0604020202020204" pitchFamily="34" charset="0"/>
              <a:buChar char="•"/>
            </a:pPr>
            <a:r>
              <a:rPr lang="en-US" sz="1500" dirty="0">
                <a:solidFill>
                  <a:schemeClr val="bg1"/>
                </a:solidFill>
              </a:rPr>
              <a:t>Water delivery</a:t>
            </a:r>
          </a:p>
        </p:txBody>
      </p:sp>
      <p:pic>
        <p:nvPicPr>
          <p:cNvPr id="1030" name="Picture 6" descr="Jordanelle Reservoir Utah Greeting Card for Sale by Douglas Pulsipher">
            <a:extLst>
              <a:ext uri="{FF2B5EF4-FFF2-40B4-BE49-F238E27FC236}">
                <a16:creationId xmlns:a16="http://schemas.microsoft.com/office/drawing/2014/main" id="{F1AF95BE-FBE3-41FD-9511-44D00E65AF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511" y="3894502"/>
            <a:ext cx="256031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1171520-9649-4001-B3B1-E8E42E5DDA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0125" y="1461664"/>
            <a:ext cx="4197622" cy="3005535"/>
          </a:xfrm>
          <a:prstGeom prst="rect">
            <a:avLst/>
          </a:prstGeom>
        </p:spPr>
      </p:pic>
      <p:sp>
        <p:nvSpPr>
          <p:cNvPr id="9" name="TextBox 8">
            <a:extLst>
              <a:ext uri="{FF2B5EF4-FFF2-40B4-BE49-F238E27FC236}">
                <a16:creationId xmlns:a16="http://schemas.microsoft.com/office/drawing/2014/main" id="{BD573347-2110-4214-B668-81097E1B6A34}"/>
              </a:ext>
            </a:extLst>
          </p:cNvPr>
          <p:cNvSpPr txBox="1"/>
          <p:nvPr/>
        </p:nvSpPr>
        <p:spPr>
          <a:xfrm>
            <a:off x="2775532" y="3878964"/>
            <a:ext cx="1697195" cy="784830"/>
          </a:xfrm>
          <a:prstGeom prst="rect">
            <a:avLst/>
          </a:prstGeom>
          <a:noFill/>
        </p:spPr>
        <p:txBody>
          <a:bodyPr wrap="square" rtlCol="0">
            <a:spAutoFit/>
          </a:bodyPr>
          <a:lstStyle/>
          <a:p>
            <a:r>
              <a:rPr lang="en-US" sz="1500" dirty="0">
                <a:solidFill>
                  <a:schemeClr val="bg1"/>
                </a:solidFill>
              </a:rPr>
              <a:t>Large reservoir</a:t>
            </a:r>
          </a:p>
          <a:p>
            <a:pPr marL="285750" indent="-285750">
              <a:buFont typeface="Arial" panose="020B0604020202020204" pitchFamily="34" charset="0"/>
              <a:buChar char="•"/>
            </a:pPr>
            <a:r>
              <a:rPr lang="en-US" sz="1500" dirty="0">
                <a:solidFill>
                  <a:schemeClr val="bg1"/>
                </a:solidFill>
              </a:rPr>
              <a:t>EDRR difficult &amp; costly</a:t>
            </a:r>
          </a:p>
        </p:txBody>
      </p:sp>
      <p:sp>
        <p:nvSpPr>
          <p:cNvPr id="10" name="TextBox 9">
            <a:extLst>
              <a:ext uri="{FF2B5EF4-FFF2-40B4-BE49-F238E27FC236}">
                <a16:creationId xmlns:a16="http://schemas.microsoft.com/office/drawing/2014/main" id="{9AE77FE5-606A-4CB6-96A0-107DF9DCBA20}"/>
              </a:ext>
            </a:extLst>
          </p:cNvPr>
          <p:cNvSpPr txBox="1"/>
          <p:nvPr/>
        </p:nvSpPr>
        <p:spPr>
          <a:xfrm>
            <a:off x="5452056" y="4666083"/>
            <a:ext cx="2815643" cy="553998"/>
          </a:xfrm>
          <a:prstGeom prst="rect">
            <a:avLst/>
          </a:prstGeom>
          <a:noFill/>
        </p:spPr>
        <p:txBody>
          <a:bodyPr wrap="square" rtlCol="0">
            <a:spAutoFit/>
          </a:bodyPr>
          <a:lstStyle/>
          <a:p>
            <a:r>
              <a:rPr lang="en-US" sz="1500" dirty="0">
                <a:solidFill>
                  <a:schemeClr val="bg1"/>
                </a:solidFill>
              </a:rPr>
              <a:t>Recreation &amp; Municipal water</a:t>
            </a:r>
          </a:p>
          <a:p>
            <a:pPr marL="285750" indent="-285750">
              <a:buFont typeface="Arial" panose="020B0604020202020204" pitchFamily="34" charset="0"/>
              <a:buChar char="•"/>
            </a:pPr>
            <a:r>
              <a:rPr lang="en-US" sz="1500" dirty="0">
                <a:solidFill>
                  <a:schemeClr val="bg1"/>
                </a:solidFill>
              </a:rPr>
              <a:t>Salt Lake City</a:t>
            </a:r>
          </a:p>
        </p:txBody>
      </p:sp>
      <p:sp>
        <p:nvSpPr>
          <p:cNvPr id="3" name="Rectangle 2">
            <a:extLst>
              <a:ext uri="{FF2B5EF4-FFF2-40B4-BE49-F238E27FC236}">
                <a16:creationId xmlns:a16="http://schemas.microsoft.com/office/drawing/2014/main" id="{A1DC92F8-F9AD-4BB3-8CCC-46F7A516E270}"/>
              </a:ext>
            </a:extLst>
          </p:cNvPr>
          <p:cNvSpPr/>
          <p:nvPr/>
        </p:nvSpPr>
        <p:spPr>
          <a:xfrm>
            <a:off x="1967343" y="5922186"/>
            <a:ext cx="5685564" cy="523220"/>
          </a:xfrm>
          <a:prstGeom prst="rect">
            <a:avLst/>
          </a:prstGeom>
        </p:spPr>
        <p:txBody>
          <a:bodyPr wrap="square">
            <a:spAutoFit/>
          </a:bodyPr>
          <a:lstStyle/>
          <a:p>
            <a:r>
              <a:rPr lang="en-US" sz="2800" dirty="0">
                <a:solidFill>
                  <a:srgbClr val="FFFF99"/>
                </a:solidFill>
              </a:rPr>
              <a:t>Large potential costs to any action</a:t>
            </a:r>
          </a:p>
        </p:txBody>
      </p:sp>
      <p:sp>
        <p:nvSpPr>
          <p:cNvPr id="11" name="TextBox 10">
            <a:extLst>
              <a:ext uri="{FF2B5EF4-FFF2-40B4-BE49-F238E27FC236}">
                <a16:creationId xmlns:a16="http://schemas.microsoft.com/office/drawing/2014/main" id="{ED52755F-3D90-40A0-B44B-300551808B45}"/>
              </a:ext>
            </a:extLst>
          </p:cNvPr>
          <p:cNvSpPr txBox="1"/>
          <p:nvPr/>
        </p:nvSpPr>
        <p:spPr>
          <a:xfrm>
            <a:off x="769548" y="3313101"/>
            <a:ext cx="1197795" cy="276999"/>
          </a:xfrm>
          <a:prstGeom prst="rect">
            <a:avLst/>
          </a:prstGeom>
          <a:noFill/>
        </p:spPr>
        <p:txBody>
          <a:bodyPr wrap="square" rtlCol="0">
            <a:spAutoFit/>
          </a:bodyPr>
          <a:lstStyle/>
          <a:p>
            <a:r>
              <a:rPr lang="en-US" sz="1200" dirty="0">
                <a:solidFill>
                  <a:schemeClr val="bg1"/>
                </a:solidFill>
              </a:rPr>
              <a:t>Utah DWR</a:t>
            </a:r>
          </a:p>
        </p:txBody>
      </p:sp>
      <p:sp>
        <p:nvSpPr>
          <p:cNvPr id="12" name="TextBox 11">
            <a:extLst>
              <a:ext uri="{FF2B5EF4-FFF2-40B4-BE49-F238E27FC236}">
                <a16:creationId xmlns:a16="http://schemas.microsoft.com/office/drawing/2014/main" id="{2DB803C6-DB25-49AF-B687-6953D8045BCB}"/>
              </a:ext>
            </a:extLst>
          </p:cNvPr>
          <p:cNvSpPr txBox="1"/>
          <p:nvPr/>
        </p:nvSpPr>
        <p:spPr>
          <a:xfrm>
            <a:off x="868772" y="5514967"/>
            <a:ext cx="1197795" cy="307777"/>
          </a:xfrm>
          <a:prstGeom prst="rect">
            <a:avLst/>
          </a:prstGeom>
          <a:noFill/>
        </p:spPr>
        <p:txBody>
          <a:bodyPr wrap="square" rtlCol="0">
            <a:spAutoFit/>
          </a:bodyPr>
          <a:lstStyle/>
          <a:p>
            <a:r>
              <a:rPr lang="en-US" sz="1400" dirty="0">
                <a:solidFill>
                  <a:schemeClr val="bg1"/>
                </a:solidFill>
              </a:rPr>
              <a:t>Utah DWR</a:t>
            </a:r>
          </a:p>
        </p:txBody>
      </p:sp>
      <p:sp>
        <p:nvSpPr>
          <p:cNvPr id="14" name="TextBox 13">
            <a:extLst>
              <a:ext uri="{FF2B5EF4-FFF2-40B4-BE49-F238E27FC236}">
                <a16:creationId xmlns:a16="http://schemas.microsoft.com/office/drawing/2014/main" id="{08CE1238-674A-4B7D-ACD2-9222867E237F}"/>
              </a:ext>
            </a:extLst>
          </p:cNvPr>
          <p:cNvSpPr txBox="1"/>
          <p:nvPr/>
        </p:nvSpPr>
        <p:spPr>
          <a:xfrm>
            <a:off x="4810125" y="4190200"/>
            <a:ext cx="1197795" cy="276999"/>
          </a:xfrm>
          <a:prstGeom prst="rect">
            <a:avLst/>
          </a:prstGeom>
          <a:noFill/>
        </p:spPr>
        <p:txBody>
          <a:bodyPr wrap="square" rtlCol="0">
            <a:spAutoFit/>
          </a:bodyPr>
          <a:lstStyle/>
          <a:p>
            <a:r>
              <a:rPr lang="en-US" sz="1200" dirty="0">
                <a:solidFill>
                  <a:schemeClr val="bg1"/>
                </a:solidFill>
              </a:rPr>
              <a:t>Google maps</a:t>
            </a:r>
          </a:p>
        </p:txBody>
      </p:sp>
    </p:spTree>
    <p:extLst>
      <p:ext uri="{BB962C8B-B14F-4D97-AF65-F5344CB8AC3E}">
        <p14:creationId xmlns:p14="http://schemas.microsoft.com/office/powerpoint/2010/main" val="215734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190C-AB63-4832-9CC7-037840288C01}"/>
              </a:ext>
            </a:extLst>
          </p:cNvPr>
          <p:cNvSpPr>
            <a:spLocks noGrp="1"/>
          </p:cNvSpPr>
          <p:nvPr>
            <p:ph type="title"/>
          </p:nvPr>
        </p:nvSpPr>
        <p:spPr/>
        <p:txBody>
          <a:bodyPr/>
          <a:lstStyle/>
          <a:p>
            <a:r>
              <a:rPr lang="en-US" dirty="0"/>
              <a:t>State agency eDNA monitoring</a:t>
            </a:r>
          </a:p>
        </p:txBody>
      </p:sp>
      <p:sp>
        <p:nvSpPr>
          <p:cNvPr id="3" name="Content Placeholder 2">
            <a:extLst>
              <a:ext uri="{FF2B5EF4-FFF2-40B4-BE49-F238E27FC236}">
                <a16:creationId xmlns:a16="http://schemas.microsoft.com/office/drawing/2014/main" id="{C0E1B8CF-9B31-432C-B853-DB1E689A548C}"/>
              </a:ext>
            </a:extLst>
          </p:cNvPr>
          <p:cNvSpPr>
            <a:spLocks noGrp="1"/>
          </p:cNvSpPr>
          <p:nvPr>
            <p:ph idx="1"/>
          </p:nvPr>
        </p:nvSpPr>
        <p:spPr/>
        <p:txBody>
          <a:bodyPr/>
          <a:lstStyle/>
          <a:p>
            <a:r>
              <a:rPr lang="en-US" dirty="0"/>
              <a:t>Utah Dep. Wildlife Resources</a:t>
            </a:r>
          </a:p>
          <a:p>
            <a:pPr lvl="1"/>
            <a:r>
              <a:rPr lang="en-US" dirty="0"/>
              <a:t>Starting eDNA early detection program</a:t>
            </a:r>
          </a:p>
          <a:p>
            <a:pPr lvl="1"/>
            <a:endParaRPr lang="en-US" dirty="0"/>
          </a:p>
          <a:p>
            <a:r>
              <a:rPr lang="en-US" dirty="0"/>
              <a:t>Pro-active, not reactive</a:t>
            </a:r>
          </a:p>
          <a:p>
            <a:pPr lvl="1"/>
            <a:r>
              <a:rPr lang="en-US" dirty="0"/>
              <a:t>Identify actions given eDNA detections</a:t>
            </a:r>
          </a:p>
          <a:p>
            <a:pPr marL="457200" lvl="1" indent="0">
              <a:buNone/>
            </a:pPr>
            <a:endParaRPr lang="en-US" dirty="0"/>
          </a:p>
          <a:p>
            <a:r>
              <a:rPr lang="en-US" dirty="0"/>
              <a:t>Decision process template</a:t>
            </a:r>
          </a:p>
          <a:p>
            <a:endParaRPr lang="en-US" dirty="0"/>
          </a:p>
          <a:p>
            <a:pPr lvl="1"/>
            <a:endParaRPr lang="en-US" dirty="0"/>
          </a:p>
        </p:txBody>
      </p:sp>
    </p:spTree>
    <p:extLst>
      <p:ext uri="{BB962C8B-B14F-4D97-AF65-F5344CB8AC3E}">
        <p14:creationId xmlns:p14="http://schemas.microsoft.com/office/powerpoint/2010/main" val="354216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613E1-9D8A-4D32-B1C7-FF851089FF6C}"/>
              </a:ext>
            </a:extLst>
          </p:cNvPr>
          <p:cNvSpPr>
            <a:spLocks noGrp="1"/>
          </p:cNvSpPr>
          <p:nvPr>
            <p:ph type="title"/>
          </p:nvPr>
        </p:nvSpPr>
        <p:spPr>
          <a:xfrm>
            <a:off x="419100" y="1595436"/>
            <a:ext cx="8305800" cy="1833563"/>
          </a:xfrm>
        </p:spPr>
        <p:txBody>
          <a:bodyPr/>
          <a:lstStyle/>
          <a:p>
            <a:pPr marL="857250" indent="-857250">
              <a:buFont typeface="+mj-lt"/>
              <a:buAutoNum type="romanUcPeriod" startAt="4"/>
            </a:pPr>
            <a:r>
              <a:rPr lang="en-US" dirty="0"/>
              <a:t>Decision model</a:t>
            </a:r>
          </a:p>
        </p:txBody>
      </p:sp>
    </p:spTree>
    <p:extLst>
      <p:ext uri="{BB962C8B-B14F-4D97-AF65-F5344CB8AC3E}">
        <p14:creationId xmlns:p14="http://schemas.microsoft.com/office/powerpoint/2010/main" val="90039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E9D7-624D-4352-8CAD-1CEAC980748F}"/>
              </a:ext>
            </a:extLst>
          </p:cNvPr>
          <p:cNvSpPr>
            <a:spLocks noGrp="1"/>
          </p:cNvSpPr>
          <p:nvPr>
            <p:ph type="title"/>
          </p:nvPr>
        </p:nvSpPr>
        <p:spPr/>
        <p:txBody>
          <a:bodyPr/>
          <a:lstStyle/>
          <a:p>
            <a:r>
              <a:rPr lang="en-US" dirty="0"/>
              <a:t>Structured decision making</a:t>
            </a:r>
          </a:p>
        </p:txBody>
      </p:sp>
      <p:pic>
        <p:nvPicPr>
          <p:cNvPr id="3" name="Picture 5" descr="PrOACT3.jpg">
            <a:extLst>
              <a:ext uri="{FF2B5EF4-FFF2-40B4-BE49-F238E27FC236}">
                <a16:creationId xmlns:a16="http://schemas.microsoft.com/office/drawing/2014/main" id="{1FEF55E3-3BE0-4F44-BBBE-7F4C4CB40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9527" y="1791796"/>
            <a:ext cx="5181600" cy="3564266"/>
          </a:xfrm>
          <a:prstGeom prst="rect">
            <a:avLst/>
          </a:prstGeom>
        </p:spPr>
      </p:pic>
      <p:sp>
        <p:nvSpPr>
          <p:cNvPr id="4" name="TextBox 3">
            <a:extLst>
              <a:ext uri="{FF2B5EF4-FFF2-40B4-BE49-F238E27FC236}">
                <a16:creationId xmlns:a16="http://schemas.microsoft.com/office/drawing/2014/main" id="{3AA8A61F-9C48-4C0A-9509-AC17C7502E74}"/>
              </a:ext>
            </a:extLst>
          </p:cNvPr>
          <p:cNvSpPr txBox="1"/>
          <p:nvPr/>
        </p:nvSpPr>
        <p:spPr>
          <a:xfrm>
            <a:off x="517358" y="2334126"/>
            <a:ext cx="2526631" cy="707886"/>
          </a:xfrm>
          <a:prstGeom prst="rect">
            <a:avLst/>
          </a:prstGeom>
          <a:noFill/>
        </p:spPr>
        <p:txBody>
          <a:bodyPr wrap="square" rtlCol="0">
            <a:spAutoFit/>
          </a:bodyPr>
          <a:lstStyle/>
          <a:p>
            <a:r>
              <a:rPr lang="en-US" sz="2000" dirty="0">
                <a:solidFill>
                  <a:schemeClr val="bg1"/>
                </a:solidFill>
              </a:rPr>
              <a:t>Decision-maker &amp; stakeholder driven</a:t>
            </a:r>
          </a:p>
        </p:txBody>
      </p:sp>
    </p:spTree>
    <p:extLst>
      <p:ext uri="{BB962C8B-B14F-4D97-AF65-F5344CB8AC3E}">
        <p14:creationId xmlns:p14="http://schemas.microsoft.com/office/powerpoint/2010/main" val="231288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E561-97F5-4D5F-BDA7-E82BCE15621C}"/>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D90FF04D-8964-4025-891F-E0E18C52D8A6}"/>
              </a:ext>
            </a:extLst>
          </p:cNvPr>
          <p:cNvSpPr>
            <a:spLocks noGrp="1"/>
          </p:cNvSpPr>
          <p:nvPr>
            <p:ph idx="1"/>
          </p:nvPr>
        </p:nvSpPr>
        <p:spPr>
          <a:xfrm>
            <a:off x="380999" y="1371600"/>
            <a:ext cx="8580121" cy="4495800"/>
          </a:xfrm>
        </p:spPr>
        <p:txBody>
          <a:bodyPr>
            <a:normAutofit lnSpcReduction="10000"/>
          </a:bodyPr>
          <a:lstStyle/>
          <a:p>
            <a:r>
              <a:rPr lang="en-US" dirty="0"/>
              <a:t>What are appropriate actions to take following &gt;1 eDNA detections of QZ mussels at Jordanelle?</a:t>
            </a:r>
          </a:p>
          <a:p>
            <a:pPr marL="0" indent="0">
              <a:buNone/>
            </a:pPr>
            <a:endParaRPr lang="en-US" sz="1200" dirty="0"/>
          </a:p>
          <a:p>
            <a:pPr lvl="1"/>
            <a:r>
              <a:rPr lang="en-US" dirty="0"/>
              <a:t>Immediate (weeks)  </a:t>
            </a:r>
          </a:p>
          <a:p>
            <a:pPr lvl="1"/>
            <a:r>
              <a:rPr lang="en-US" dirty="0"/>
              <a:t>Long-term (months to 8 years)</a:t>
            </a:r>
          </a:p>
          <a:p>
            <a:pPr marL="457200" lvl="1" indent="0">
              <a:buNone/>
            </a:pPr>
            <a:endParaRPr lang="en-US" sz="1200" dirty="0"/>
          </a:p>
          <a:p>
            <a:r>
              <a:rPr lang="en-US" dirty="0"/>
              <a:t>Decision-makers &amp; stakeholders</a:t>
            </a:r>
          </a:p>
          <a:p>
            <a:pPr lvl="1"/>
            <a:r>
              <a:rPr lang="en-US" dirty="0"/>
              <a:t>Utah Division of Wildlife Resources &amp; State Parks </a:t>
            </a:r>
          </a:p>
          <a:p>
            <a:pPr lvl="1"/>
            <a:r>
              <a:rPr lang="en-US" dirty="0"/>
              <a:t>Central Utah Water Conservation District</a:t>
            </a:r>
          </a:p>
          <a:p>
            <a:pPr lvl="1"/>
            <a:r>
              <a:rPr lang="en-US" dirty="0"/>
              <a:t>US Bureau of Reclamation </a:t>
            </a:r>
          </a:p>
          <a:p>
            <a:pPr fontAlgn="base"/>
            <a:endParaRPr lang="en-US" dirty="0"/>
          </a:p>
          <a:p>
            <a:endParaRPr lang="en-US" dirty="0"/>
          </a:p>
        </p:txBody>
      </p:sp>
    </p:spTree>
    <p:extLst>
      <p:ext uri="{BB962C8B-B14F-4D97-AF65-F5344CB8AC3E}">
        <p14:creationId xmlns:p14="http://schemas.microsoft.com/office/powerpoint/2010/main" val="337768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D9FFB7-EC75-431B-9D30-8860E0BD30BE}"/>
              </a:ext>
            </a:extLst>
          </p:cNvPr>
          <p:cNvSpPr>
            <a:spLocks noGrp="1"/>
          </p:cNvSpPr>
          <p:nvPr>
            <p:ph type="title"/>
          </p:nvPr>
        </p:nvSpPr>
        <p:spPr>
          <a:xfrm>
            <a:off x="457200" y="273050"/>
            <a:ext cx="8349916" cy="1162050"/>
          </a:xfrm>
        </p:spPr>
        <p:txBody>
          <a:bodyPr/>
          <a:lstStyle/>
          <a:p>
            <a:r>
              <a:rPr lang="en-US" sz="4000" dirty="0"/>
              <a:t>Objectives</a:t>
            </a:r>
          </a:p>
        </p:txBody>
      </p:sp>
      <p:pic>
        <p:nvPicPr>
          <p:cNvPr id="17" name="Content Placeholder 16">
            <a:extLst>
              <a:ext uri="{FF2B5EF4-FFF2-40B4-BE49-F238E27FC236}">
                <a16:creationId xmlns:a16="http://schemas.microsoft.com/office/drawing/2014/main" id="{A3AC81FD-5A44-4934-A1E4-E030ACB1B8E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3565" y="2143989"/>
            <a:ext cx="8155422" cy="1848132"/>
          </a:xfrm>
          <a:prstGeom prst="rect">
            <a:avLst/>
          </a:prstGeom>
          <a:solidFill>
            <a:schemeClr val="bg1"/>
          </a:solidFill>
        </p:spPr>
      </p:pic>
      <p:sp>
        <p:nvSpPr>
          <p:cNvPr id="2" name="Rectangle 1">
            <a:extLst>
              <a:ext uri="{FF2B5EF4-FFF2-40B4-BE49-F238E27FC236}">
                <a16:creationId xmlns:a16="http://schemas.microsoft.com/office/drawing/2014/main" id="{85F2FBC0-4836-476A-80BD-1960DC0518FD}"/>
              </a:ext>
            </a:extLst>
          </p:cNvPr>
          <p:cNvSpPr/>
          <p:nvPr/>
        </p:nvSpPr>
        <p:spPr>
          <a:xfrm>
            <a:off x="562203" y="4401749"/>
            <a:ext cx="1612061" cy="10178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Minimize number of closures </a:t>
            </a:r>
          </a:p>
          <a:p>
            <a:pPr algn="ctr"/>
            <a:r>
              <a:rPr lang="en-US" sz="1400" dirty="0"/>
              <a:t>(ramp-days)</a:t>
            </a:r>
          </a:p>
        </p:txBody>
      </p:sp>
      <p:cxnSp>
        <p:nvCxnSpPr>
          <p:cNvPr id="6" name="Straight Connector 5">
            <a:extLst>
              <a:ext uri="{FF2B5EF4-FFF2-40B4-BE49-F238E27FC236}">
                <a16:creationId xmlns:a16="http://schemas.microsoft.com/office/drawing/2014/main" id="{76016824-3630-4225-9DBB-BF448B2BA79D}"/>
              </a:ext>
            </a:extLst>
          </p:cNvPr>
          <p:cNvCxnSpPr>
            <a:cxnSpLocks/>
          </p:cNvCxnSpPr>
          <p:nvPr/>
        </p:nvCxnSpPr>
        <p:spPr>
          <a:xfrm>
            <a:off x="1344170" y="3992121"/>
            <a:ext cx="0" cy="4096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D09E5CF-648F-458A-AF46-B589930553B3}"/>
              </a:ext>
            </a:extLst>
          </p:cNvPr>
          <p:cNvSpPr/>
          <p:nvPr/>
        </p:nvSpPr>
        <p:spPr>
          <a:xfrm>
            <a:off x="2227419" y="4385543"/>
            <a:ext cx="1441022" cy="10178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Minimize spatial extent (% area infested)</a:t>
            </a:r>
          </a:p>
        </p:txBody>
      </p:sp>
      <p:cxnSp>
        <p:nvCxnSpPr>
          <p:cNvPr id="10" name="Straight Connector 9">
            <a:extLst>
              <a:ext uri="{FF2B5EF4-FFF2-40B4-BE49-F238E27FC236}">
                <a16:creationId xmlns:a16="http://schemas.microsoft.com/office/drawing/2014/main" id="{09B9DA72-2DE9-4D76-99A2-1DC586CC7363}"/>
              </a:ext>
            </a:extLst>
          </p:cNvPr>
          <p:cNvCxnSpPr>
            <a:cxnSpLocks/>
          </p:cNvCxnSpPr>
          <p:nvPr/>
        </p:nvCxnSpPr>
        <p:spPr>
          <a:xfrm>
            <a:off x="2649377" y="3616627"/>
            <a:ext cx="0" cy="5803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DE47E6-4F03-443D-85AB-FE032F11782E}"/>
              </a:ext>
            </a:extLst>
          </p:cNvPr>
          <p:cNvSpPr/>
          <p:nvPr/>
        </p:nvSpPr>
        <p:spPr>
          <a:xfrm>
            <a:off x="3690385" y="4406759"/>
            <a:ext cx="1375407" cy="9966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Minimize likelihood of regional spread</a:t>
            </a:r>
          </a:p>
        </p:txBody>
      </p:sp>
      <p:cxnSp>
        <p:nvCxnSpPr>
          <p:cNvPr id="12" name="Straight Connector 11">
            <a:extLst>
              <a:ext uri="{FF2B5EF4-FFF2-40B4-BE49-F238E27FC236}">
                <a16:creationId xmlns:a16="http://schemas.microsoft.com/office/drawing/2014/main" id="{B550FB9C-9684-42D1-8B1B-1412305967BC}"/>
              </a:ext>
            </a:extLst>
          </p:cNvPr>
          <p:cNvCxnSpPr>
            <a:cxnSpLocks/>
            <a:endCxn id="11" idx="0"/>
          </p:cNvCxnSpPr>
          <p:nvPr/>
        </p:nvCxnSpPr>
        <p:spPr>
          <a:xfrm>
            <a:off x="3721596" y="3467100"/>
            <a:ext cx="656493" cy="9396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537F3C-126B-435D-B74F-9E801F09C3C2}"/>
              </a:ext>
            </a:extLst>
          </p:cNvPr>
          <p:cNvSpPr/>
          <p:nvPr/>
        </p:nvSpPr>
        <p:spPr>
          <a:xfrm>
            <a:off x="5336123" y="4286802"/>
            <a:ext cx="1726413" cy="8522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Maximize level of support (constructed scale)</a:t>
            </a:r>
          </a:p>
        </p:txBody>
      </p:sp>
      <p:cxnSp>
        <p:nvCxnSpPr>
          <p:cNvPr id="14" name="Straight Connector 13">
            <a:extLst>
              <a:ext uri="{FF2B5EF4-FFF2-40B4-BE49-F238E27FC236}">
                <a16:creationId xmlns:a16="http://schemas.microsoft.com/office/drawing/2014/main" id="{F9DD17ED-5EF0-418C-A420-D56F3B10F89B}"/>
              </a:ext>
            </a:extLst>
          </p:cNvPr>
          <p:cNvCxnSpPr>
            <a:cxnSpLocks/>
            <a:endCxn id="13" idx="0"/>
          </p:cNvCxnSpPr>
          <p:nvPr/>
        </p:nvCxnSpPr>
        <p:spPr>
          <a:xfrm>
            <a:off x="6199329" y="2719137"/>
            <a:ext cx="1" cy="156766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42AE4C6-5B32-49A9-B43D-42E3D431B745}"/>
              </a:ext>
            </a:extLst>
          </p:cNvPr>
          <p:cNvSpPr/>
          <p:nvPr/>
        </p:nvSpPr>
        <p:spPr>
          <a:xfrm>
            <a:off x="7478597" y="4271569"/>
            <a:ext cx="1103200" cy="8522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Minimize costs ($$)</a:t>
            </a:r>
          </a:p>
        </p:txBody>
      </p:sp>
      <p:cxnSp>
        <p:nvCxnSpPr>
          <p:cNvPr id="32" name="Straight Connector 31">
            <a:extLst>
              <a:ext uri="{FF2B5EF4-FFF2-40B4-BE49-F238E27FC236}">
                <a16:creationId xmlns:a16="http://schemas.microsoft.com/office/drawing/2014/main" id="{8F69B8B4-1986-421D-924D-AA43C81CF1CE}"/>
              </a:ext>
            </a:extLst>
          </p:cNvPr>
          <p:cNvCxnSpPr>
            <a:cxnSpLocks/>
            <a:endCxn id="31" idx="0"/>
          </p:cNvCxnSpPr>
          <p:nvPr/>
        </p:nvCxnSpPr>
        <p:spPr>
          <a:xfrm>
            <a:off x="7420742" y="3543229"/>
            <a:ext cx="609455" cy="7283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47A5AC-8041-4268-9DF8-ED2B8314265D}"/>
              </a:ext>
            </a:extLst>
          </p:cNvPr>
          <p:cNvCxnSpPr>
            <a:cxnSpLocks/>
            <a:endCxn id="31" idx="0"/>
          </p:cNvCxnSpPr>
          <p:nvPr/>
        </p:nvCxnSpPr>
        <p:spPr>
          <a:xfrm flipH="1">
            <a:off x="8030197" y="3543229"/>
            <a:ext cx="113396" cy="7283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E25F332-D14B-4AEC-8BCB-69C9164F3AB8}"/>
              </a:ext>
            </a:extLst>
          </p:cNvPr>
          <p:cNvSpPr/>
          <p:nvPr/>
        </p:nvSpPr>
        <p:spPr>
          <a:xfrm>
            <a:off x="2072715" y="1443635"/>
            <a:ext cx="5025918" cy="523220"/>
          </a:xfrm>
          <a:prstGeom prst="rect">
            <a:avLst/>
          </a:prstGeom>
        </p:spPr>
        <p:txBody>
          <a:bodyPr wrap="square">
            <a:spAutoFit/>
          </a:bodyPr>
          <a:lstStyle/>
          <a:p>
            <a:pPr algn="ctr"/>
            <a:r>
              <a:rPr lang="en-US" sz="2800" dirty="0">
                <a:solidFill>
                  <a:schemeClr val="bg1"/>
                </a:solidFill>
              </a:rPr>
              <a:t>Desired outcomes of decision</a:t>
            </a:r>
          </a:p>
        </p:txBody>
      </p:sp>
      <p:sp>
        <p:nvSpPr>
          <p:cNvPr id="18" name="Rectangle 17">
            <a:extLst>
              <a:ext uri="{FF2B5EF4-FFF2-40B4-BE49-F238E27FC236}">
                <a16:creationId xmlns:a16="http://schemas.microsoft.com/office/drawing/2014/main" id="{B5F2F608-0C9F-4F00-9B5A-29EFF73FE591}"/>
              </a:ext>
            </a:extLst>
          </p:cNvPr>
          <p:cNvSpPr/>
          <p:nvPr/>
        </p:nvSpPr>
        <p:spPr>
          <a:xfrm>
            <a:off x="1950597" y="6102456"/>
            <a:ext cx="5582317" cy="276999"/>
          </a:xfrm>
          <a:prstGeom prst="rect">
            <a:avLst/>
          </a:prstGeom>
        </p:spPr>
        <p:txBody>
          <a:bodyPr wrap="square">
            <a:spAutoFit/>
          </a:bodyPr>
          <a:lstStyle/>
          <a:p>
            <a:r>
              <a:rPr lang="en-US" sz="1200" dirty="0">
                <a:solidFill>
                  <a:schemeClr val="bg1"/>
                </a:solidFill>
                <a:latin typeface="Source Sans Pro" panose="020B0503030403020204" pitchFamily="34" charset="0"/>
              </a:rPr>
              <a:t>"Preliminary Information-Subject to Revision. Not for Citation or Distribution."</a:t>
            </a:r>
            <a:endParaRPr lang="en-US" sz="12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128321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079D097-C3EF-4B37-BF63-608845BF7215}"/>
              </a:ext>
            </a:extLst>
          </p:cNvPr>
          <p:cNvSpPr/>
          <p:nvPr/>
        </p:nvSpPr>
        <p:spPr bwMode="auto">
          <a:xfrm>
            <a:off x="87086" y="1391370"/>
            <a:ext cx="8969828" cy="44085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sp>
        <p:nvSpPr>
          <p:cNvPr id="153" name="Rectangle 152">
            <a:extLst>
              <a:ext uri="{FF2B5EF4-FFF2-40B4-BE49-F238E27FC236}">
                <a16:creationId xmlns:a16="http://schemas.microsoft.com/office/drawing/2014/main" id="{F2CE33BA-0E38-46DA-B933-0AD56F1B9CA7}"/>
              </a:ext>
            </a:extLst>
          </p:cNvPr>
          <p:cNvSpPr/>
          <p:nvPr/>
        </p:nvSpPr>
        <p:spPr>
          <a:xfrm>
            <a:off x="289063" y="3559663"/>
            <a:ext cx="1442470" cy="4732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Bahnschrift Light Condensed" panose="020B0502040204020203" pitchFamily="34" charset="0"/>
              </a:rPr>
              <a:t>Rapid response | ≥1 eDNA detects</a:t>
            </a:r>
          </a:p>
        </p:txBody>
      </p:sp>
      <p:sp>
        <p:nvSpPr>
          <p:cNvPr id="154" name="Oval 153">
            <a:extLst>
              <a:ext uri="{FF2B5EF4-FFF2-40B4-BE49-F238E27FC236}">
                <a16:creationId xmlns:a16="http://schemas.microsoft.com/office/drawing/2014/main" id="{C7600936-6819-4944-8A2F-7D78A704DB9E}"/>
              </a:ext>
            </a:extLst>
          </p:cNvPr>
          <p:cNvSpPr/>
          <p:nvPr/>
        </p:nvSpPr>
        <p:spPr>
          <a:xfrm>
            <a:off x="2290864" y="2713975"/>
            <a:ext cx="988704" cy="681584"/>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non-eDNA confirmation?</a:t>
            </a:r>
          </a:p>
        </p:txBody>
      </p:sp>
      <p:cxnSp>
        <p:nvCxnSpPr>
          <p:cNvPr id="155" name="Straight Arrow Connector 154">
            <a:extLst>
              <a:ext uri="{FF2B5EF4-FFF2-40B4-BE49-F238E27FC236}">
                <a16:creationId xmlns:a16="http://schemas.microsoft.com/office/drawing/2014/main" id="{2B5C8C0A-1A09-41D7-B992-E40807835CB2}"/>
              </a:ext>
            </a:extLst>
          </p:cNvPr>
          <p:cNvCxnSpPr>
            <a:cxnSpLocks/>
            <a:stCxn id="153" idx="3"/>
            <a:endCxn id="154" idx="2"/>
          </p:cNvCxnSpPr>
          <p:nvPr/>
        </p:nvCxnSpPr>
        <p:spPr>
          <a:xfrm flipV="1">
            <a:off x="1731533" y="3054767"/>
            <a:ext cx="559331" cy="741544"/>
          </a:xfrm>
          <a:prstGeom prst="straightConnector1">
            <a:avLst/>
          </a:prstGeom>
          <a:ln w="222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6CF03137-9AB6-4ABF-A6A5-EE764AA666DA}"/>
              </a:ext>
            </a:extLst>
          </p:cNvPr>
          <p:cNvCxnSpPr>
            <a:cxnSpLocks/>
            <a:stCxn id="153" idx="3"/>
            <a:endCxn id="205" idx="2"/>
          </p:cNvCxnSpPr>
          <p:nvPr/>
        </p:nvCxnSpPr>
        <p:spPr>
          <a:xfrm>
            <a:off x="1731533" y="3796311"/>
            <a:ext cx="956243" cy="389886"/>
          </a:xfrm>
          <a:prstGeom prst="straightConnector1">
            <a:avLst/>
          </a:prstGeom>
          <a:ln w="222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34B41B3E-543D-4DB2-8844-8966367D2202}"/>
              </a:ext>
            </a:extLst>
          </p:cNvPr>
          <p:cNvSpPr txBox="1"/>
          <p:nvPr/>
        </p:nvSpPr>
        <p:spPr>
          <a:xfrm rot="1509425">
            <a:off x="2057738" y="3809636"/>
            <a:ext cx="567784" cy="276999"/>
          </a:xfrm>
          <a:prstGeom prst="rect">
            <a:avLst/>
          </a:prstGeom>
          <a:noFill/>
        </p:spPr>
        <p:txBody>
          <a:bodyPr wrap="none" rtlCol="0">
            <a:spAutoFit/>
          </a:bodyPr>
          <a:lstStyle/>
          <a:p>
            <a:r>
              <a:rPr lang="en-US" sz="1200" b="1" dirty="0">
                <a:latin typeface="Bahnschrift Light Condensed" panose="020B0502040204020203" pitchFamily="34" charset="0"/>
              </a:rPr>
              <a:t>Contain</a:t>
            </a:r>
          </a:p>
        </p:txBody>
      </p:sp>
      <p:cxnSp>
        <p:nvCxnSpPr>
          <p:cNvPr id="158" name="Straight Arrow Connector 157">
            <a:extLst>
              <a:ext uri="{FF2B5EF4-FFF2-40B4-BE49-F238E27FC236}">
                <a16:creationId xmlns:a16="http://schemas.microsoft.com/office/drawing/2014/main" id="{7F28B58A-9EF9-425F-925A-F116A2B6F2F0}"/>
              </a:ext>
            </a:extLst>
          </p:cNvPr>
          <p:cNvCxnSpPr>
            <a:cxnSpLocks/>
            <a:stCxn id="154" idx="6"/>
            <a:endCxn id="161" idx="1"/>
          </p:cNvCxnSpPr>
          <p:nvPr/>
        </p:nvCxnSpPr>
        <p:spPr>
          <a:xfrm flipV="1">
            <a:off x="3279568" y="2498953"/>
            <a:ext cx="917138" cy="555814"/>
          </a:xfrm>
          <a:prstGeom prst="straightConnector1">
            <a:avLst/>
          </a:prstGeom>
          <a:ln w="19050">
            <a:solidFill>
              <a:srgbClr val="660066"/>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C43832BB-B6FA-48D0-8ED5-55A24CE59BED}"/>
              </a:ext>
            </a:extLst>
          </p:cNvPr>
          <p:cNvCxnSpPr>
            <a:cxnSpLocks/>
            <a:stCxn id="154" idx="6"/>
            <a:endCxn id="186" idx="1"/>
          </p:cNvCxnSpPr>
          <p:nvPr/>
        </p:nvCxnSpPr>
        <p:spPr>
          <a:xfrm>
            <a:off x="3279568" y="3054767"/>
            <a:ext cx="976557" cy="1349577"/>
          </a:xfrm>
          <a:prstGeom prst="straightConnector1">
            <a:avLst/>
          </a:prstGeom>
          <a:ln w="19050">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2DAC75D1-9B2D-4C85-BE5E-783556F51D35}"/>
              </a:ext>
            </a:extLst>
          </p:cNvPr>
          <p:cNvSpPr/>
          <p:nvPr/>
        </p:nvSpPr>
        <p:spPr>
          <a:xfrm>
            <a:off x="4196706" y="2280206"/>
            <a:ext cx="810350" cy="437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Bahnschrift Light Condensed" panose="020B0502040204020203" pitchFamily="34" charset="0"/>
              </a:rPr>
              <a:t>Rapid response</a:t>
            </a:r>
          </a:p>
        </p:txBody>
      </p:sp>
      <p:cxnSp>
        <p:nvCxnSpPr>
          <p:cNvPr id="164" name="Straight Arrow Connector 163">
            <a:extLst>
              <a:ext uri="{FF2B5EF4-FFF2-40B4-BE49-F238E27FC236}">
                <a16:creationId xmlns:a16="http://schemas.microsoft.com/office/drawing/2014/main" id="{41556945-885A-4793-A0C5-2D37BF16B2C8}"/>
              </a:ext>
            </a:extLst>
          </p:cNvPr>
          <p:cNvCxnSpPr>
            <a:cxnSpLocks/>
            <a:endCxn id="116" idx="2"/>
          </p:cNvCxnSpPr>
          <p:nvPr/>
        </p:nvCxnSpPr>
        <p:spPr>
          <a:xfrm flipV="1">
            <a:off x="5005270" y="1985041"/>
            <a:ext cx="1332155" cy="4981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2BC1370F-8192-4DC5-A3BE-D0859DA8AE25}"/>
              </a:ext>
            </a:extLst>
          </p:cNvPr>
          <p:cNvSpPr txBox="1"/>
          <p:nvPr/>
        </p:nvSpPr>
        <p:spPr>
          <a:xfrm rot="20454796">
            <a:off x="5538281" y="1933966"/>
            <a:ext cx="572593" cy="276999"/>
          </a:xfrm>
          <a:prstGeom prst="rect">
            <a:avLst/>
          </a:prstGeom>
          <a:noFill/>
        </p:spPr>
        <p:txBody>
          <a:bodyPr wrap="none" rtlCol="0">
            <a:spAutoFit/>
          </a:bodyPr>
          <a:lstStyle/>
          <a:p>
            <a:r>
              <a:rPr lang="en-US" sz="1200" b="1" dirty="0">
                <a:latin typeface="Bahnschrift Light Condensed" panose="020B0502040204020203" pitchFamily="34" charset="0"/>
              </a:rPr>
              <a:t>Nothing</a:t>
            </a:r>
          </a:p>
        </p:txBody>
      </p:sp>
      <p:cxnSp>
        <p:nvCxnSpPr>
          <p:cNvPr id="172" name="Straight Arrow Connector 171">
            <a:extLst>
              <a:ext uri="{FF2B5EF4-FFF2-40B4-BE49-F238E27FC236}">
                <a16:creationId xmlns:a16="http://schemas.microsoft.com/office/drawing/2014/main" id="{F3779388-CBA3-4A57-841A-96F6D83EAA87}"/>
              </a:ext>
            </a:extLst>
          </p:cNvPr>
          <p:cNvCxnSpPr>
            <a:cxnSpLocks/>
          </p:cNvCxnSpPr>
          <p:nvPr/>
        </p:nvCxnSpPr>
        <p:spPr>
          <a:xfrm>
            <a:off x="1715631" y="3796311"/>
            <a:ext cx="852874" cy="1403100"/>
          </a:xfrm>
          <a:prstGeom prst="straightConnector1">
            <a:avLst/>
          </a:prstGeom>
          <a:ln w="222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CFAF49C-F822-4C96-B7CC-CE914C1A714E}"/>
              </a:ext>
            </a:extLst>
          </p:cNvPr>
          <p:cNvSpPr txBox="1"/>
          <p:nvPr/>
        </p:nvSpPr>
        <p:spPr>
          <a:xfrm rot="3542276">
            <a:off x="1809200" y="4516332"/>
            <a:ext cx="1047082" cy="276999"/>
          </a:xfrm>
          <a:prstGeom prst="rect">
            <a:avLst/>
          </a:prstGeom>
          <a:noFill/>
        </p:spPr>
        <p:txBody>
          <a:bodyPr wrap="none" rtlCol="0">
            <a:spAutoFit/>
          </a:bodyPr>
          <a:lstStyle/>
          <a:p>
            <a:r>
              <a:rPr lang="en-US" sz="1200" b="1" dirty="0">
                <a:latin typeface="Bahnschrift Light Condensed" panose="020B0502040204020203" pitchFamily="34" charset="0"/>
              </a:rPr>
              <a:t>Contain + Control</a:t>
            </a:r>
          </a:p>
        </p:txBody>
      </p:sp>
      <p:sp>
        <p:nvSpPr>
          <p:cNvPr id="186" name="Rectangle 185">
            <a:extLst>
              <a:ext uri="{FF2B5EF4-FFF2-40B4-BE49-F238E27FC236}">
                <a16:creationId xmlns:a16="http://schemas.microsoft.com/office/drawing/2014/main" id="{0A99FE8E-BDAF-468C-B546-5EF6B5038CD5}"/>
              </a:ext>
            </a:extLst>
          </p:cNvPr>
          <p:cNvSpPr/>
          <p:nvPr/>
        </p:nvSpPr>
        <p:spPr>
          <a:xfrm>
            <a:off x="4256125" y="4210349"/>
            <a:ext cx="730177" cy="3879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Bahnschrift Light Condensed" panose="020B0502040204020203" pitchFamily="34" charset="0"/>
              </a:rPr>
              <a:t>Rapid response</a:t>
            </a:r>
          </a:p>
        </p:txBody>
      </p:sp>
      <p:sp>
        <p:nvSpPr>
          <p:cNvPr id="191" name="TextBox 190">
            <a:extLst>
              <a:ext uri="{FF2B5EF4-FFF2-40B4-BE49-F238E27FC236}">
                <a16:creationId xmlns:a16="http://schemas.microsoft.com/office/drawing/2014/main" id="{3FD11C56-A8D8-4C9E-875D-2C9A9BEF74B9}"/>
              </a:ext>
            </a:extLst>
          </p:cNvPr>
          <p:cNvSpPr txBox="1"/>
          <p:nvPr/>
        </p:nvSpPr>
        <p:spPr>
          <a:xfrm>
            <a:off x="3426833" y="2591377"/>
            <a:ext cx="311304" cy="276999"/>
          </a:xfrm>
          <a:prstGeom prst="rect">
            <a:avLst/>
          </a:prstGeom>
          <a:noFill/>
        </p:spPr>
        <p:txBody>
          <a:bodyPr wrap="none" rtlCol="0">
            <a:spAutoFit/>
          </a:bodyPr>
          <a:lstStyle/>
          <a:p>
            <a:r>
              <a:rPr lang="en-US" sz="1200" b="1" dirty="0">
                <a:latin typeface="Bahnschrift Light Condensed" panose="020B0502040204020203" pitchFamily="34" charset="0"/>
              </a:rPr>
              <a:t>No</a:t>
            </a:r>
          </a:p>
        </p:txBody>
      </p:sp>
      <p:sp>
        <p:nvSpPr>
          <p:cNvPr id="192" name="TextBox 191">
            <a:extLst>
              <a:ext uri="{FF2B5EF4-FFF2-40B4-BE49-F238E27FC236}">
                <a16:creationId xmlns:a16="http://schemas.microsoft.com/office/drawing/2014/main" id="{6F24CB1F-AF59-46A9-B0F4-E30B39E0CC84}"/>
              </a:ext>
            </a:extLst>
          </p:cNvPr>
          <p:cNvSpPr txBox="1"/>
          <p:nvPr/>
        </p:nvSpPr>
        <p:spPr>
          <a:xfrm>
            <a:off x="3492120" y="3272962"/>
            <a:ext cx="356188" cy="276999"/>
          </a:xfrm>
          <a:prstGeom prst="rect">
            <a:avLst/>
          </a:prstGeom>
          <a:noFill/>
        </p:spPr>
        <p:txBody>
          <a:bodyPr wrap="none" rtlCol="0">
            <a:spAutoFit/>
          </a:bodyPr>
          <a:lstStyle/>
          <a:p>
            <a:r>
              <a:rPr lang="en-US" sz="1200" b="1" dirty="0">
                <a:latin typeface="Bahnschrift Light Condensed" panose="020B0502040204020203" pitchFamily="34" charset="0"/>
              </a:rPr>
              <a:t>Yes</a:t>
            </a:r>
          </a:p>
        </p:txBody>
      </p:sp>
      <p:sp>
        <p:nvSpPr>
          <p:cNvPr id="205" name="Oval 204">
            <a:extLst>
              <a:ext uri="{FF2B5EF4-FFF2-40B4-BE49-F238E27FC236}">
                <a16:creationId xmlns:a16="http://schemas.microsoft.com/office/drawing/2014/main" id="{54E26450-250A-4D91-8AC4-CD7D0099DFC2}"/>
              </a:ext>
            </a:extLst>
          </p:cNvPr>
          <p:cNvSpPr/>
          <p:nvPr/>
        </p:nvSpPr>
        <p:spPr>
          <a:xfrm>
            <a:off x="2687776" y="3965004"/>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sp>
        <p:nvSpPr>
          <p:cNvPr id="207" name="TextBox 206">
            <a:extLst>
              <a:ext uri="{FF2B5EF4-FFF2-40B4-BE49-F238E27FC236}">
                <a16:creationId xmlns:a16="http://schemas.microsoft.com/office/drawing/2014/main" id="{87FE0877-0BE1-4115-8DC5-BECEF611E51B}"/>
              </a:ext>
            </a:extLst>
          </p:cNvPr>
          <p:cNvSpPr txBox="1"/>
          <p:nvPr/>
        </p:nvSpPr>
        <p:spPr>
          <a:xfrm>
            <a:off x="1786515" y="3189945"/>
            <a:ext cx="311304" cy="276999"/>
          </a:xfrm>
          <a:prstGeom prst="rect">
            <a:avLst/>
          </a:prstGeom>
          <a:noFill/>
        </p:spPr>
        <p:txBody>
          <a:bodyPr wrap="none" rtlCol="0">
            <a:spAutoFit/>
          </a:bodyPr>
          <a:lstStyle/>
          <a:p>
            <a:r>
              <a:rPr lang="en-US" sz="1200" b="1" dirty="0">
                <a:latin typeface="Bahnschrift Light Condensed" panose="020B0502040204020203" pitchFamily="34" charset="0"/>
              </a:rPr>
              <a:t>No</a:t>
            </a:r>
          </a:p>
        </p:txBody>
      </p:sp>
      <p:sp>
        <p:nvSpPr>
          <p:cNvPr id="214" name="Oval 213">
            <a:extLst>
              <a:ext uri="{FF2B5EF4-FFF2-40B4-BE49-F238E27FC236}">
                <a16:creationId xmlns:a16="http://schemas.microsoft.com/office/drawing/2014/main" id="{33838252-9DEC-4641-B828-D4C26F7068EB}"/>
              </a:ext>
            </a:extLst>
          </p:cNvPr>
          <p:cNvSpPr/>
          <p:nvPr/>
        </p:nvSpPr>
        <p:spPr>
          <a:xfrm>
            <a:off x="2531929" y="5080484"/>
            <a:ext cx="879104" cy="4423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sp>
        <p:nvSpPr>
          <p:cNvPr id="116" name="Oval 115">
            <a:extLst>
              <a:ext uri="{FF2B5EF4-FFF2-40B4-BE49-F238E27FC236}">
                <a16:creationId xmlns:a16="http://schemas.microsoft.com/office/drawing/2014/main" id="{CAB94DAB-65C7-492D-A897-0C984E3B632D}"/>
              </a:ext>
            </a:extLst>
          </p:cNvPr>
          <p:cNvSpPr/>
          <p:nvPr/>
        </p:nvSpPr>
        <p:spPr>
          <a:xfrm>
            <a:off x="6337425" y="1763848"/>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cxnSp>
        <p:nvCxnSpPr>
          <p:cNvPr id="117" name="Straight Arrow Connector 116">
            <a:extLst>
              <a:ext uri="{FF2B5EF4-FFF2-40B4-BE49-F238E27FC236}">
                <a16:creationId xmlns:a16="http://schemas.microsoft.com/office/drawing/2014/main" id="{F9646A5C-3F47-4666-A5F9-FA1BD71C1479}"/>
              </a:ext>
            </a:extLst>
          </p:cNvPr>
          <p:cNvCxnSpPr>
            <a:cxnSpLocks/>
            <a:endCxn id="127" idx="2"/>
          </p:cNvCxnSpPr>
          <p:nvPr/>
        </p:nvCxnSpPr>
        <p:spPr>
          <a:xfrm>
            <a:off x="5005484" y="2472172"/>
            <a:ext cx="1341382" cy="11294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13DFAAEC-1F84-4334-A31D-20F556498571}"/>
              </a:ext>
            </a:extLst>
          </p:cNvPr>
          <p:cNvSpPr txBox="1"/>
          <p:nvPr/>
        </p:nvSpPr>
        <p:spPr>
          <a:xfrm rot="253018">
            <a:off x="5671092" y="2298879"/>
            <a:ext cx="567784" cy="276999"/>
          </a:xfrm>
          <a:prstGeom prst="rect">
            <a:avLst/>
          </a:prstGeom>
          <a:noFill/>
        </p:spPr>
        <p:txBody>
          <a:bodyPr wrap="none" rtlCol="0">
            <a:spAutoFit/>
          </a:bodyPr>
          <a:lstStyle/>
          <a:p>
            <a:r>
              <a:rPr lang="en-US" sz="1200" b="1" dirty="0">
                <a:latin typeface="Bahnschrift Light Condensed" panose="020B0502040204020203" pitchFamily="34" charset="0"/>
              </a:rPr>
              <a:t>Contain</a:t>
            </a:r>
          </a:p>
        </p:txBody>
      </p:sp>
      <p:cxnSp>
        <p:nvCxnSpPr>
          <p:cNvPr id="119" name="Straight Arrow Connector 118">
            <a:extLst>
              <a:ext uri="{FF2B5EF4-FFF2-40B4-BE49-F238E27FC236}">
                <a16:creationId xmlns:a16="http://schemas.microsoft.com/office/drawing/2014/main" id="{AC70E5CB-8408-4E01-A2ED-7848EEE38F68}"/>
              </a:ext>
            </a:extLst>
          </p:cNvPr>
          <p:cNvCxnSpPr>
            <a:cxnSpLocks/>
            <a:endCxn id="128" idx="2"/>
          </p:cNvCxnSpPr>
          <p:nvPr/>
        </p:nvCxnSpPr>
        <p:spPr>
          <a:xfrm>
            <a:off x="5005270" y="2499571"/>
            <a:ext cx="1349301" cy="77622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C5154FF7-129D-4AB7-BAAA-5D22507747C8}"/>
              </a:ext>
            </a:extLst>
          </p:cNvPr>
          <p:cNvSpPr txBox="1"/>
          <p:nvPr/>
        </p:nvSpPr>
        <p:spPr>
          <a:xfrm rot="1870613">
            <a:off x="5387446" y="2778847"/>
            <a:ext cx="1047082" cy="276999"/>
          </a:xfrm>
          <a:prstGeom prst="rect">
            <a:avLst/>
          </a:prstGeom>
          <a:noFill/>
        </p:spPr>
        <p:txBody>
          <a:bodyPr wrap="none" rtlCol="0">
            <a:spAutoFit/>
          </a:bodyPr>
          <a:lstStyle/>
          <a:p>
            <a:r>
              <a:rPr lang="en-US" sz="1200" b="1" dirty="0">
                <a:latin typeface="Bahnschrift Light Condensed" panose="020B0502040204020203" pitchFamily="34" charset="0"/>
              </a:rPr>
              <a:t>Contain + Control</a:t>
            </a:r>
          </a:p>
        </p:txBody>
      </p:sp>
      <p:sp>
        <p:nvSpPr>
          <p:cNvPr id="127" name="Oval 126">
            <a:extLst>
              <a:ext uri="{FF2B5EF4-FFF2-40B4-BE49-F238E27FC236}">
                <a16:creationId xmlns:a16="http://schemas.microsoft.com/office/drawing/2014/main" id="{9D4081DE-C267-4730-A21C-BE9F77D2D4F1}"/>
              </a:ext>
            </a:extLst>
          </p:cNvPr>
          <p:cNvSpPr/>
          <p:nvPr/>
        </p:nvSpPr>
        <p:spPr>
          <a:xfrm>
            <a:off x="6346866" y="2363923"/>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sp>
        <p:nvSpPr>
          <p:cNvPr id="128" name="Oval 127">
            <a:extLst>
              <a:ext uri="{FF2B5EF4-FFF2-40B4-BE49-F238E27FC236}">
                <a16:creationId xmlns:a16="http://schemas.microsoft.com/office/drawing/2014/main" id="{C2E435FC-B131-4449-9AC7-A8924B6B968E}"/>
              </a:ext>
            </a:extLst>
          </p:cNvPr>
          <p:cNvSpPr/>
          <p:nvPr/>
        </p:nvSpPr>
        <p:spPr>
          <a:xfrm>
            <a:off x="6354571" y="3054607"/>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sp>
        <p:nvSpPr>
          <p:cNvPr id="132" name="Oval 131">
            <a:extLst>
              <a:ext uri="{FF2B5EF4-FFF2-40B4-BE49-F238E27FC236}">
                <a16:creationId xmlns:a16="http://schemas.microsoft.com/office/drawing/2014/main" id="{5E68F1E7-C9A9-434B-B496-096F9960CA34}"/>
              </a:ext>
            </a:extLst>
          </p:cNvPr>
          <p:cNvSpPr/>
          <p:nvPr/>
        </p:nvSpPr>
        <p:spPr>
          <a:xfrm>
            <a:off x="6334444" y="3687898"/>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sp>
        <p:nvSpPr>
          <p:cNvPr id="136" name="Oval 135">
            <a:extLst>
              <a:ext uri="{FF2B5EF4-FFF2-40B4-BE49-F238E27FC236}">
                <a16:creationId xmlns:a16="http://schemas.microsoft.com/office/drawing/2014/main" id="{9A7D9C20-5267-4E30-BFDB-C24C431EE363}"/>
              </a:ext>
            </a:extLst>
          </p:cNvPr>
          <p:cNvSpPr/>
          <p:nvPr/>
        </p:nvSpPr>
        <p:spPr>
          <a:xfrm>
            <a:off x="6348522" y="4287973"/>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sp>
        <p:nvSpPr>
          <p:cNvPr id="137" name="Oval 136">
            <a:extLst>
              <a:ext uri="{FF2B5EF4-FFF2-40B4-BE49-F238E27FC236}">
                <a16:creationId xmlns:a16="http://schemas.microsoft.com/office/drawing/2014/main" id="{B472ED8F-DBC2-4FE1-B792-5E72DA51BEAE}"/>
              </a:ext>
            </a:extLst>
          </p:cNvPr>
          <p:cNvSpPr/>
          <p:nvPr/>
        </p:nvSpPr>
        <p:spPr>
          <a:xfrm>
            <a:off x="6348276" y="4907098"/>
            <a:ext cx="879104" cy="4423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Bahnschrift Light Condensed" panose="020B0502040204020203" pitchFamily="34" charset="0"/>
              </a:rPr>
              <a:t>Infestation?</a:t>
            </a:r>
          </a:p>
        </p:txBody>
      </p:sp>
      <p:cxnSp>
        <p:nvCxnSpPr>
          <p:cNvPr id="142" name="Straight Arrow Connector 141">
            <a:extLst>
              <a:ext uri="{FF2B5EF4-FFF2-40B4-BE49-F238E27FC236}">
                <a16:creationId xmlns:a16="http://schemas.microsoft.com/office/drawing/2014/main" id="{0F00CF8E-3A9E-4A18-9F0C-F9401E38DF69}"/>
              </a:ext>
            </a:extLst>
          </p:cNvPr>
          <p:cNvCxnSpPr>
            <a:cxnSpLocks/>
          </p:cNvCxnSpPr>
          <p:nvPr/>
        </p:nvCxnSpPr>
        <p:spPr>
          <a:xfrm flipV="1">
            <a:off x="4990692" y="3926488"/>
            <a:ext cx="1332155" cy="4981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0377C205-46C4-4E8B-8B3C-ACA723E14B8B}"/>
              </a:ext>
            </a:extLst>
          </p:cNvPr>
          <p:cNvSpPr txBox="1"/>
          <p:nvPr/>
        </p:nvSpPr>
        <p:spPr>
          <a:xfrm rot="20454796">
            <a:off x="5523703" y="3875413"/>
            <a:ext cx="572593" cy="276999"/>
          </a:xfrm>
          <a:prstGeom prst="rect">
            <a:avLst/>
          </a:prstGeom>
          <a:noFill/>
        </p:spPr>
        <p:txBody>
          <a:bodyPr wrap="none" rtlCol="0">
            <a:spAutoFit/>
          </a:bodyPr>
          <a:lstStyle/>
          <a:p>
            <a:r>
              <a:rPr lang="en-US" sz="1200" b="1" dirty="0">
                <a:latin typeface="Bahnschrift Light Condensed" panose="020B0502040204020203" pitchFamily="34" charset="0"/>
              </a:rPr>
              <a:t>Nothing</a:t>
            </a:r>
          </a:p>
        </p:txBody>
      </p:sp>
      <p:cxnSp>
        <p:nvCxnSpPr>
          <p:cNvPr id="144" name="Straight Arrow Connector 143">
            <a:extLst>
              <a:ext uri="{FF2B5EF4-FFF2-40B4-BE49-F238E27FC236}">
                <a16:creationId xmlns:a16="http://schemas.microsoft.com/office/drawing/2014/main" id="{1422FD7A-1AAB-48DC-8520-53BC4C1F160A}"/>
              </a:ext>
            </a:extLst>
          </p:cNvPr>
          <p:cNvCxnSpPr>
            <a:cxnSpLocks/>
          </p:cNvCxnSpPr>
          <p:nvPr/>
        </p:nvCxnSpPr>
        <p:spPr>
          <a:xfrm>
            <a:off x="4990906" y="4413619"/>
            <a:ext cx="1341382" cy="11294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8AB312AE-024C-4E36-A5F8-F0EE13F7AD77}"/>
              </a:ext>
            </a:extLst>
          </p:cNvPr>
          <p:cNvSpPr txBox="1"/>
          <p:nvPr/>
        </p:nvSpPr>
        <p:spPr>
          <a:xfrm rot="253018">
            <a:off x="5656514" y="4240326"/>
            <a:ext cx="567784" cy="276999"/>
          </a:xfrm>
          <a:prstGeom prst="rect">
            <a:avLst/>
          </a:prstGeom>
          <a:noFill/>
        </p:spPr>
        <p:txBody>
          <a:bodyPr wrap="none" rtlCol="0">
            <a:spAutoFit/>
          </a:bodyPr>
          <a:lstStyle/>
          <a:p>
            <a:r>
              <a:rPr lang="en-US" sz="1200" b="1" dirty="0">
                <a:latin typeface="Bahnschrift Light Condensed" panose="020B0502040204020203" pitchFamily="34" charset="0"/>
              </a:rPr>
              <a:t>Contain</a:t>
            </a:r>
          </a:p>
        </p:txBody>
      </p:sp>
      <p:cxnSp>
        <p:nvCxnSpPr>
          <p:cNvPr id="146" name="Straight Arrow Connector 145">
            <a:extLst>
              <a:ext uri="{FF2B5EF4-FFF2-40B4-BE49-F238E27FC236}">
                <a16:creationId xmlns:a16="http://schemas.microsoft.com/office/drawing/2014/main" id="{3DF906A8-84EF-4F54-8D42-498C7BC3C06B}"/>
              </a:ext>
            </a:extLst>
          </p:cNvPr>
          <p:cNvCxnSpPr>
            <a:cxnSpLocks/>
          </p:cNvCxnSpPr>
          <p:nvPr/>
        </p:nvCxnSpPr>
        <p:spPr>
          <a:xfrm>
            <a:off x="4988051" y="4425200"/>
            <a:ext cx="1353644" cy="71265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E20324B1-0A83-46F2-B296-8FAC6D72CF7F}"/>
              </a:ext>
            </a:extLst>
          </p:cNvPr>
          <p:cNvSpPr txBox="1"/>
          <p:nvPr/>
        </p:nvSpPr>
        <p:spPr>
          <a:xfrm rot="1658336">
            <a:off x="5404674" y="4696435"/>
            <a:ext cx="1047082" cy="276999"/>
          </a:xfrm>
          <a:prstGeom prst="rect">
            <a:avLst/>
          </a:prstGeom>
          <a:noFill/>
        </p:spPr>
        <p:txBody>
          <a:bodyPr wrap="none" rtlCol="0">
            <a:spAutoFit/>
          </a:bodyPr>
          <a:lstStyle/>
          <a:p>
            <a:r>
              <a:rPr lang="en-US" sz="1200" b="1" dirty="0">
                <a:latin typeface="Bahnschrift Light Condensed" panose="020B0502040204020203" pitchFamily="34" charset="0"/>
              </a:rPr>
              <a:t>Contain + Control</a:t>
            </a:r>
          </a:p>
        </p:txBody>
      </p:sp>
      <p:sp>
        <p:nvSpPr>
          <p:cNvPr id="150" name="Title 4">
            <a:extLst>
              <a:ext uri="{FF2B5EF4-FFF2-40B4-BE49-F238E27FC236}">
                <a16:creationId xmlns:a16="http://schemas.microsoft.com/office/drawing/2014/main" id="{AD42864E-B073-4B30-845A-E374F75B5FB0}"/>
              </a:ext>
            </a:extLst>
          </p:cNvPr>
          <p:cNvSpPr txBox="1">
            <a:spLocks/>
          </p:cNvSpPr>
          <p:nvPr/>
        </p:nvSpPr>
        <p:spPr>
          <a:xfrm>
            <a:off x="381000" y="152400"/>
            <a:ext cx="8305800" cy="1143000"/>
          </a:xfrm>
          <a:prstGeom prst="rect">
            <a:avLst/>
          </a:prstGeom>
        </p:spPr>
        <p:txBody>
          <a:bodyPr/>
          <a:lst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a:lstStyle>
          <a:p>
            <a:r>
              <a:rPr lang="en-US" kern="0" dirty="0"/>
              <a:t>Alternatives</a:t>
            </a:r>
          </a:p>
        </p:txBody>
      </p:sp>
      <p:sp>
        <p:nvSpPr>
          <p:cNvPr id="239" name="Rectangle 238">
            <a:extLst>
              <a:ext uri="{FF2B5EF4-FFF2-40B4-BE49-F238E27FC236}">
                <a16:creationId xmlns:a16="http://schemas.microsoft.com/office/drawing/2014/main" id="{91761CF9-8B08-4FC9-B1CC-77FBE93A7328}"/>
              </a:ext>
            </a:extLst>
          </p:cNvPr>
          <p:cNvSpPr/>
          <p:nvPr/>
        </p:nvSpPr>
        <p:spPr>
          <a:xfrm>
            <a:off x="-381591" y="1376191"/>
            <a:ext cx="5028706" cy="646331"/>
          </a:xfrm>
          <a:prstGeom prst="rect">
            <a:avLst/>
          </a:prstGeom>
        </p:spPr>
        <p:txBody>
          <a:bodyPr wrap="square">
            <a:spAutoFit/>
          </a:bodyPr>
          <a:lstStyle/>
          <a:p>
            <a:pPr lvl="1"/>
            <a:r>
              <a:rPr lang="en-US" sz="1800" b="1" dirty="0"/>
              <a:t>Contain: watercraft inspection stations</a:t>
            </a:r>
          </a:p>
          <a:p>
            <a:pPr lvl="1"/>
            <a:r>
              <a:rPr lang="en-US" sz="1800" b="1" dirty="0"/>
              <a:t>Contain + Control: molluscicide </a:t>
            </a:r>
          </a:p>
        </p:txBody>
      </p:sp>
      <p:sp>
        <p:nvSpPr>
          <p:cNvPr id="40" name="Rectangle 39">
            <a:extLst>
              <a:ext uri="{FF2B5EF4-FFF2-40B4-BE49-F238E27FC236}">
                <a16:creationId xmlns:a16="http://schemas.microsoft.com/office/drawing/2014/main" id="{5D208CC1-09D1-4B34-90AE-B3C302E28328}"/>
              </a:ext>
            </a:extLst>
          </p:cNvPr>
          <p:cNvSpPr/>
          <p:nvPr/>
        </p:nvSpPr>
        <p:spPr>
          <a:xfrm>
            <a:off x="1950597" y="6102456"/>
            <a:ext cx="5582317" cy="276999"/>
          </a:xfrm>
          <a:prstGeom prst="rect">
            <a:avLst/>
          </a:prstGeom>
        </p:spPr>
        <p:txBody>
          <a:bodyPr wrap="square">
            <a:spAutoFit/>
          </a:bodyPr>
          <a:lstStyle/>
          <a:p>
            <a:r>
              <a:rPr lang="en-US" sz="1200" dirty="0">
                <a:solidFill>
                  <a:schemeClr val="bg1"/>
                </a:solidFill>
                <a:latin typeface="Source Sans Pro" panose="020B0503030403020204" pitchFamily="34" charset="0"/>
              </a:rPr>
              <a:t>"Preliminary Information-Subject to Revision. Not for Citation or Distribution."</a:t>
            </a:r>
            <a:endParaRPr lang="en-US" sz="12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11072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048F-EBD5-4841-A05B-0981CA7F807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067F881A-95ED-4863-A065-73821A0293BE}"/>
              </a:ext>
            </a:extLst>
          </p:cNvPr>
          <p:cNvSpPr>
            <a:spLocks noGrp="1"/>
          </p:cNvSpPr>
          <p:nvPr>
            <p:ph idx="1"/>
          </p:nvPr>
        </p:nvSpPr>
        <p:spPr/>
        <p:txBody>
          <a:bodyPr/>
          <a:lstStyle/>
          <a:p>
            <a:pPr marL="571500" indent="-571500">
              <a:buSzPct val="100000"/>
              <a:buFont typeface="+mj-lt"/>
              <a:buAutoNum type="romanUcPeriod"/>
            </a:pPr>
            <a:r>
              <a:rPr lang="en-US" dirty="0"/>
              <a:t>Decision-making when you don’t have all the facts</a:t>
            </a:r>
          </a:p>
          <a:p>
            <a:pPr marL="571500" indent="-571500">
              <a:buSzPct val="100000"/>
              <a:buFont typeface="+mj-lt"/>
              <a:buAutoNum type="romanUcPeriod"/>
            </a:pPr>
            <a:r>
              <a:rPr lang="en-US" dirty="0"/>
              <a:t>Uncertainty in invasive species detections</a:t>
            </a:r>
          </a:p>
          <a:p>
            <a:pPr marL="571500" indent="-571500">
              <a:buSzPct val="100000"/>
              <a:buFont typeface="+mj-lt"/>
              <a:buAutoNum type="romanUcPeriod"/>
            </a:pPr>
            <a:r>
              <a:rPr lang="en-US" dirty="0"/>
              <a:t>Dreissenid mussel case study</a:t>
            </a:r>
          </a:p>
          <a:p>
            <a:pPr marL="571500" indent="-571500">
              <a:buSzPct val="100000"/>
              <a:buFont typeface="+mj-lt"/>
              <a:buAutoNum type="romanUcPeriod"/>
            </a:pPr>
            <a:r>
              <a:rPr lang="en-US" dirty="0"/>
              <a:t>Decision model</a:t>
            </a:r>
          </a:p>
          <a:p>
            <a:pPr marL="571500" indent="-571500">
              <a:buSzPct val="100000"/>
              <a:buFont typeface="+mj-lt"/>
              <a:buAutoNum type="romanUcPeriod"/>
            </a:pPr>
            <a:r>
              <a:rPr lang="en-US" dirty="0"/>
              <a:t>Next steps with GSARP</a:t>
            </a:r>
          </a:p>
          <a:p>
            <a:pPr marL="571500" indent="-571500">
              <a:buFont typeface="+mj-lt"/>
              <a:buAutoNum type="romanUcPeriod"/>
            </a:pPr>
            <a:endParaRPr lang="en-US" dirty="0"/>
          </a:p>
        </p:txBody>
      </p:sp>
    </p:spTree>
    <p:extLst>
      <p:ext uri="{BB962C8B-B14F-4D97-AF65-F5344CB8AC3E}">
        <p14:creationId xmlns:p14="http://schemas.microsoft.com/office/powerpoint/2010/main" val="1385254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277D0AE-59FB-43C2-98EB-118D906C9B9C}"/>
              </a:ext>
            </a:extLst>
          </p:cNvPr>
          <p:cNvGraphicFramePr>
            <a:graphicFrameLocks noGrp="1"/>
          </p:cNvGraphicFramePr>
          <p:nvPr>
            <p:extLst>
              <p:ext uri="{D42A27DB-BD31-4B8C-83A1-F6EECF244321}">
                <p14:modId xmlns:p14="http://schemas.microsoft.com/office/powerpoint/2010/main" val="286454079"/>
              </p:ext>
            </p:extLst>
          </p:nvPr>
        </p:nvGraphicFramePr>
        <p:xfrm>
          <a:off x="3017522" y="3698365"/>
          <a:ext cx="5913120" cy="2330550"/>
        </p:xfrm>
        <a:graphic>
          <a:graphicData uri="http://schemas.openxmlformats.org/drawingml/2006/table">
            <a:tbl>
              <a:tblPr>
                <a:tableStyleId>{5C22544A-7EE6-4342-B048-85BDC9FD1C3A}</a:tableStyleId>
              </a:tblPr>
              <a:tblGrid>
                <a:gridCol w="618309">
                  <a:extLst>
                    <a:ext uri="{9D8B030D-6E8A-4147-A177-3AD203B41FA5}">
                      <a16:colId xmlns:a16="http://schemas.microsoft.com/office/drawing/2014/main" val="2832149905"/>
                    </a:ext>
                  </a:extLst>
                </a:gridCol>
                <a:gridCol w="52251">
                  <a:extLst>
                    <a:ext uri="{9D8B030D-6E8A-4147-A177-3AD203B41FA5}">
                      <a16:colId xmlns:a16="http://schemas.microsoft.com/office/drawing/2014/main" val="2814681998"/>
                    </a:ext>
                  </a:extLst>
                </a:gridCol>
                <a:gridCol w="870857">
                  <a:extLst>
                    <a:ext uri="{9D8B030D-6E8A-4147-A177-3AD203B41FA5}">
                      <a16:colId xmlns:a16="http://schemas.microsoft.com/office/drawing/2014/main" val="2658350817"/>
                    </a:ext>
                  </a:extLst>
                </a:gridCol>
                <a:gridCol w="677877">
                  <a:extLst>
                    <a:ext uri="{9D8B030D-6E8A-4147-A177-3AD203B41FA5}">
                      <a16:colId xmlns:a16="http://schemas.microsoft.com/office/drawing/2014/main" val="3006212727"/>
                    </a:ext>
                  </a:extLst>
                </a:gridCol>
                <a:gridCol w="609949">
                  <a:extLst>
                    <a:ext uri="{9D8B030D-6E8A-4147-A177-3AD203B41FA5}">
                      <a16:colId xmlns:a16="http://schemas.microsoft.com/office/drawing/2014/main" val="3974132998"/>
                    </a:ext>
                  </a:extLst>
                </a:gridCol>
                <a:gridCol w="697729">
                  <a:extLst>
                    <a:ext uri="{9D8B030D-6E8A-4147-A177-3AD203B41FA5}">
                      <a16:colId xmlns:a16="http://schemas.microsoft.com/office/drawing/2014/main" val="2770500651"/>
                    </a:ext>
                  </a:extLst>
                </a:gridCol>
                <a:gridCol w="583474">
                  <a:extLst>
                    <a:ext uri="{9D8B030D-6E8A-4147-A177-3AD203B41FA5}">
                      <a16:colId xmlns:a16="http://schemas.microsoft.com/office/drawing/2014/main" val="3010487536"/>
                    </a:ext>
                  </a:extLst>
                </a:gridCol>
                <a:gridCol w="796832">
                  <a:extLst>
                    <a:ext uri="{9D8B030D-6E8A-4147-A177-3AD203B41FA5}">
                      <a16:colId xmlns:a16="http://schemas.microsoft.com/office/drawing/2014/main" val="154766612"/>
                    </a:ext>
                  </a:extLst>
                </a:gridCol>
                <a:gridCol w="1005842">
                  <a:extLst>
                    <a:ext uri="{9D8B030D-6E8A-4147-A177-3AD203B41FA5}">
                      <a16:colId xmlns:a16="http://schemas.microsoft.com/office/drawing/2014/main" val="487417243"/>
                    </a:ext>
                  </a:extLst>
                </a:gridCol>
              </a:tblGrid>
              <a:tr h="535455">
                <a:tc>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Protect water supply</a:t>
                      </a:r>
                      <a:endParaRPr lang="en-US" sz="1000" b="1"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en-US" sz="1000" b="1" u="none" strike="noStrike" dirty="0">
                          <a:effectLst/>
                        </a:rPr>
                        <a:t>Protect </a:t>
                      </a:r>
                    </a:p>
                    <a:p>
                      <a:pPr algn="ctr" fontAlgn="b"/>
                      <a:r>
                        <a:rPr lang="en-US" sz="1000" b="1" u="none" strike="noStrike" dirty="0">
                          <a:effectLst/>
                        </a:rPr>
                        <a:t>ecosystem</a:t>
                      </a:r>
                      <a:endParaRPr lang="en-US" sz="10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1000" b="1" u="none" strike="noStrike" dirty="0">
                          <a:effectLst/>
                        </a:rPr>
                        <a:t>Maintain recreation</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Maximize public support</a:t>
                      </a:r>
                      <a:endParaRPr lang="en-US" sz="1000" b="1"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en-US" sz="1000" b="1" u="none" strike="noStrike" dirty="0">
                          <a:effectLst/>
                        </a:rPr>
                        <a:t>Minimize</a:t>
                      </a:r>
                    </a:p>
                    <a:p>
                      <a:pPr algn="ctr" fontAlgn="b"/>
                      <a:r>
                        <a:rPr lang="en-US" sz="1000" b="1" u="none" strike="noStrike" dirty="0">
                          <a:effectLst/>
                        </a:rPr>
                        <a:t> costs</a:t>
                      </a:r>
                      <a:endParaRPr lang="en-US" sz="10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val="4027193178"/>
                  </a:ext>
                </a:extLst>
              </a:tr>
              <a:tr h="575895">
                <a:tc>
                  <a:txBody>
                    <a:bodyPr/>
                    <a:lstStyle/>
                    <a:p>
                      <a:pPr algn="l" fontAlgn="b"/>
                      <a:r>
                        <a:rPr lang="en-US" sz="1000" b="1" i="0" u="none" strike="noStrike" dirty="0">
                          <a:solidFill>
                            <a:srgbClr val="000000"/>
                          </a:solidFill>
                          <a:effectLst/>
                          <a:latin typeface="Calibri" panose="020F0502020204030204" pitchFamily="34" charset="0"/>
                        </a:rPr>
                        <a:t>Outcomes</a:t>
                      </a:r>
                    </a:p>
                  </a:txBody>
                  <a:tcPr marL="0" marR="0" marT="0" marB="0" anchor="b"/>
                </a:tc>
                <a:tc>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Mandate to meet demand</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Spatial extent of infestation</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Spread</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Number of closures</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Level of support</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Dam</a:t>
                      </a:r>
                    </a:p>
                    <a:p>
                      <a:pPr algn="ctr" fontAlgn="b"/>
                      <a:r>
                        <a:rPr lang="en-US" sz="1000" b="1" u="none" strike="noStrike" dirty="0">
                          <a:effectLst/>
                        </a:rPr>
                        <a:t> costs</a:t>
                      </a:r>
                      <a:endParaRPr lang="en-US" sz="10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1" u="none" strike="noStrike" dirty="0">
                          <a:effectLst/>
                        </a:rPr>
                        <a:t>Management &amp; sampling costs</a:t>
                      </a:r>
                      <a:endParaRPr lang="en-US" sz="1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26088661"/>
                  </a:ext>
                </a:extLst>
              </a:tr>
              <a:tr h="431922">
                <a:tc>
                  <a:txBody>
                    <a:bodyPr/>
                    <a:lstStyle/>
                    <a:p>
                      <a:pPr algn="l" fontAlgn="b"/>
                      <a:r>
                        <a:rPr lang="en-US" sz="1000" b="0" i="0" u="none" strike="noStrike" dirty="0">
                          <a:solidFill>
                            <a:srgbClr val="000000"/>
                          </a:solidFill>
                          <a:effectLst/>
                          <a:latin typeface="Calibri" panose="020F0502020204030204" pitchFamily="34" charset="0"/>
                        </a:rPr>
                        <a:t>Branch</a:t>
                      </a: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 required supply delivered</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 area infested</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likelihood of spread</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ramp-days</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 point scale</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 (thousands)</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 </a:t>
                      </a:r>
                    </a:p>
                    <a:p>
                      <a:pPr algn="ctr" fontAlgn="b"/>
                      <a:r>
                        <a:rPr lang="en-US" sz="1000" u="none" strike="noStrike" dirty="0">
                          <a:effectLst/>
                        </a:rPr>
                        <a:t>(thousands)</a:t>
                      </a:r>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4065949"/>
                  </a:ext>
                </a:extLst>
              </a:tr>
              <a:tr h="143974">
                <a:tc>
                  <a:txBody>
                    <a:bodyPr/>
                    <a:lstStyle/>
                    <a:p>
                      <a:pPr algn="r" fontAlgn="b"/>
                      <a:r>
                        <a:rPr lang="en-US" sz="1000" b="0" i="0" u="none" strike="noStrike" dirty="0">
                          <a:solidFill>
                            <a:srgbClr val="3F3F76"/>
                          </a:solidFill>
                          <a:effectLst/>
                          <a:latin typeface="Calibri" panose="020F0502020204030204" pitchFamily="34" charset="0"/>
                        </a:rPr>
                        <a:t>1</a:t>
                      </a:r>
                    </a:p>
                  </a:txBody>
                  <a:tcPr marL="0" marR="0" marT="0" marB="0" anchor="b"/>
                </a:tc>
                <a:tc>
                  <a:txBody>
                    <a:bodyPr/>
                    <a:lstStyle/>
                    <a:p>
                      <a:pPr algn="r" fontAlgn="b"/>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100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0.01</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3</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450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40</a:t>
                      </a:r>
                      <a:endParaRPr lang="en-US" sz="10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830609048"/>
                  </a:ext>
                </a:extLst>
              </a:tr>
              <a:tr h="143974">
                <a:tc>
                  <a:txBody>
                    <a:bodyPr/>
                    <a:lstStyle/>
                    <a:p>
                      <a:pPr algn="r" fontAlgn="b"/>
                      <a:r>
                        <a:rPr lang="en-US" sz="1000" b="0" i="0" u="none" strike="noStrike" dirty="0">
                          <a:solidFill>
                            <a:srgbClr val="3F3F76"/>
                          </a:solidFill>
                          <a:effectLst/>
                          <a:latin typeface="Calibri" panose="020F0502020204030204" pitchFamily="34" charset="0"/>
                        </a:rPr>
                        <a:t>2</a:t>
                      </a:r>
                    </a:p>
                  </a:txBody>
                  <a:tcPr marL="0" marR="0" marT="0" marB="0" anchor="b"/>
                </a:tc>
                <a:tc>
                  <a:txBody>
                    <a:bodyPr/>
                    <a:lstStyle/>
                    <a:p>
                      <a:pPr algn="r" fontAlgn="b"/>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100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0.01</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450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40</a:t>
                      </a:r>
                      <a:endParaRPr lang="en-US" sz="10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3403427890"/>
                  </a:ext>
                </a:extLst>
              </a:tr>
              <a:tr h="143974">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5875579"/>
                  </a:ext>
                </a:extLst>
              </a:tr>
              <a:tr h="143974">
                <a:tc>
                  <a:txBody>
                    <a:bodyPr/>
                    <a:lstStyle/>
                    <a:p>
                      <a:pPr algn="r" fontAlgn="b"/>
                      <a:r>
                        <a:rPr lang="en-US" sz="1000" b="0" i="0" u="none" strike="noStrike" dirty="0">
                          <a:solidFill>
                            <a:srgbClr val="3F3F76"/>
                          </a:solidFill>
                          <a:effectLst/>
                          <a:latin typeface="Calibri" panose="020F0502020204030204" pitchFamily="34" charset="0"/>
                        </a:rPr>
                        <a:t>3</a:t>
                      </a:r>
                    </a:p>
                  </a:txBody>
                  <a:tcPr marL="0" marR="0" marT="0" marB="0" anchor="b"/>
                </a:tc>
                <a:tc>
                  <a:txBody>
                    <a:bodyPr/>
                    <a:lstStyle/>
                    <a:p>
                      <a:pPr algn="r" fontAlgn="b"/>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100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0.29</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1077</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450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2016</a:t>
                      </a:r>
                      <a:endParaRPr lang="en-US" sz="10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3619980402"/>
                  </a:ext>
                </a:extLst>
              </a:tr>
              <a:tr h="143974">
                <a:tc>
                  <a:txBody>
                    <a:bodyPr/>
                    <a:lstStyle/>
                    <a:p>
                      <a:pPr algn="r" fontAlgn="b"/>
                      <a:r>
                        <a:rPr lang="en-US" sz="1000" b="0" i="0" u="none" strike="noStrike" dirty="0">
                          <a:solidFill>
                            <a:srgbClr val="3F3F76"/>
                          </a:solidFill>
                          <a:effectLst/>
                          <a:latin typeface="Calibri" panose="020F0502020204030204" pitchFamily="34" charset="0"/>
                        </a:rPr>
                        <a:t>4</a:t>
                      </a:r>
                    </a:p>
                  </a:txBody>
                  <a:tcPr marL="0" marR="0" marT="0" marB="0" anchor="b"/>
                </a:tc>
                <a:tc>
                  <a:txBody>
                    <a:bodyPr/>
                    <a:lstStyle/>
                    <a:p>
                      <a:pPr algn="r" fontAlgn="b"/>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100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0.01</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1077</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450</a:t>
                      </a:r>
                      <a:endParaRPr lang="en-US" sz="10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2016</a:t>
                      </a:r>
                      <a:endParaRPr lang="en-US" sz="10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854287067"/>
                  </a:ext>
                </a:extLst>
              </a:tr>
            </a:tbl>
          </a:graphicData>
        </a:graphic>
      </p:graphicFrame>
      <p:pic>
        <p:nvPicPr>
          <p:cNvPr id="94" name="Picture 93">
            <a:extLst>
              <a:ext uri="{FF2B5EF4-FFF2-40B4-BE49-F238E27FC236}">
                <a16:creationId xmlns:a16="http://schemas.microsoft.com/office/drawing/2014/main" id="{4013D2D3-590F-4C2E-87FD-595EB1C22AA2}"/>
              </a:ext>
            </a:extLst>
          </p:cNvPr>
          <p:cNvPicPr>
            <a:picLocks noChangeAspect="1"/>
          </p:cNvPicPr>
          <p:nvPr/>
        </p:nvPicPr>
        <p:blipFill>
          <a:blip r:embed="rId2"/>
          <a:stretch>
            <a:fillRect/>
          </a:stretch>
        </p:blipFill>
        <p:spPr>
          <a:xfrm>
            <a:off x="213358" y="1425622"/>
            <a:ext cx="3849189" cy="1970731"/>
          </a:xfrm>
          <a:prstGeom prst="rect">
            <a:avLst/>
          </a:prstGeom>
        </p:spPr>
      </p:pic>
      <p:sp>
        <p:nvSpPr>
          <p:cNvPr id="95" name="TextBox 94">
            <a:extLst>
              <a:ext uri="{FF2B5EF4-FFF2-40B4-BE49-F238E27FC236}">
                <a16:creationId xmlns:a16="http://schemas.microsoft.com/office/drawing/2014/main" id="{48C61653-E17E-4A21-B596-060CBB71131B}"/>
              </a:ext>
            </a:extLst>
          </p:cNvPr>
          <p:cNvSpPr txBox="1"/>
          <p:nvPr/>
        </p:nvSpPr>
        <p:spPr>
          <a:xfrm>
            <a:off x="126273" y="1354015"/>
            <a:ext cx="2734491" cy="400110"/>
          </a:xfrm>
          <a:prstGeom prst="rect">
            <a:avLst/>
          </a:prstGeom>
          <a:noFill/>
        </p:spPr>
        <p:txBody>
          <a:bodyPr wrap="square" rtlCol="0">
            <a:spAutoFit/>
          </a:bodyPr>
          <a:lstStyle/>
          <a:p>
            <a:r>
              <a:rPr lang="en-US" sz="2000" dirty="0"/>
              <a:t>16 possible outcomes</a:t>
            </a:r>
          </a:p>
        </p:txBody>
      </p:sp>
      <p:sp>
        <p:nvSpPr>
          <p:cNvPr id="96" name="TextBox 95">
            <a:extLst>
              <a:ext uri="{FF2B5EF4-FFF2-40B4-BE49-F238E27FC236}">
                <a16:creationId xmlns:a16="http://schemas.microsoft.com/office/drawing/2014/main" id="{A56D8426-63BB-449D-8AE8-0EAE8386AD27}"/>
              </a:ext>
            </a:extLst>
          </p:cNvPr>
          <p:cNvSpPr txBox="1"/>
          <p:nvPr/>
        </p:nvSpPr>
        <p:spPr>
          <a:xfrm>
            <a:off x="-52252" y="4147875"/>
            <a:ext cx="2734492" cy="830997"/>
          </a:xfrm>
          <a:prstGeom prst="rect">
            <a:avLst/>
          </a:prstGeom>
          <a:noFill/>
        </p:spPr>
        <p:txBody>
          <a:bodyPr wrap="square" rtlCol="0">
            <a:spAutoFit/>
          </a:bodyPr>
          <a:lstStyle/>
          <a:p>
            <a:pPr algn="ctr"/>
            <a:r>
              <a:rPr lang="en-US" sz="2400" dirty="0">
                <a:solidFill>
                  <a:schemeClr val="bg1"/>
                </a:solidFill>
                <a:latin typeface="+mn-lt"/>
              </a:rPr>
              <a:t>Outcomes </a:t>
            </a:r>
            <a:r>
              <a:rPr lang="en-US" sz="2400" dirty="0">
                <a:solidFill>
                  <a:schemeClr val="bg1"/>
                </a:solidFill>
                <a:latin typeface="+mn-lt"/>
                <a:cs typeface="Calibri" panose="020F0502020204030204" pitchFamily="34" charset="0"/>
              </a:rPr>
              <a:t>→ Objectives</a:t>
            </a:r>
            <a:endParaRPr lang="en-US" sz="2400" dirty="0">
              <a:solidFill>
                <a:schemeClr val="bg1"/>
              </a:solidFill>
              <a:latin typeface="+mn-lt"/>
            </a:endParaRPr>
          </a:p>
        </p:txBody>
      </p:sp>
      <p:sp>
        <p:nvSpPr>
          <p:cNvPr id="97" name="Title 1">
            <a:extLst>
              <a:ext uri="{FF2B5EF4-FFF2-40B4-BE49-F238E27FC236}">
                <a16:creationId xmlns:a16="http://schemas.microsoft.com/office/drawing/2014/main" id="{34CAB340-5243-44EC-948C-B8680824AD9B}"/>
              </a:ext>
            </a:extLst>
          </p:cNvPr>
          <p:cNvSpPr txBox="1">
            <a:spLocks/>
          </p:cNvSpPr>
          <p:nvPr/>
        </p:nvSpPr>
        <p:spPr>
          <a:xfrm>
            <a:off x="381000" y="530469"/>
            <a:ext cx="6254931" cy="823546"/>
          </a:xfrm>
          <a:prstGeom prst="rect">
            <a:avLst/>
          </a:prstGeom>
        </p:spPr>
        <p:txBody>
          <a:bodyPr/>
          <a:lst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a:lstStyle>
          <a:p>
            <a:r>
              <a:rPr lang="en-US" kern="0" dirty="0"/>
              <a:t>Consequences</a:t>
            </a:r>
          </a:p>
        </p:txBody>
      </p:sp>
      <p:sp>
        <p:nvSpPr>
          <p:cNvPr id="98" name="Oval 97">
            <a:extLst>
              <a:ext uri="{FF2B5EF4-FFF2-40B4-BE49-F238E27FC236}">
                <a16:creationId xmlns:a16="http://schemas.microsoft.com/office/drawing/2014/main" id="{9C82D202-68EC-4594-8A11-3A195E93D7C1}"/>
              </a:ext>
            </a:extLst>
          </p:cNvPr>
          <p:cNvSpPr/>
          <p:nvPr/>
        </p:nvSpPr>
        <p:spPr bwMode="auto">
          <a:xfrm>
            <a:off x="3464920" y="5243386"/>
            <a:ext cx="313509" cy="841342"/>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sp>
        <p:nvSpPr>
          <p:cNvPr id="118" name="Freeform: Shape 117">
            <a:extLst>
              <a:ext uri="{FF2B5EF4-FFF2-40B4-BE49-F238E27FC236}">
                <a16:creationId xmlns:a16="http://schemas.microsoft.com/office/drawing/2014/main" id="{4F427D66-AB29-4672-A8CD-347222C12D7E}"/>
              </a:ext>
            </a:extLst>
          </p:cNvPr>
          <p:cNvSpPr/>
          <p:nvPr/>
        </p:nvSpPr>
        <p:spPr bwMode="auto">
          <a:xfrm>
            <a:off x="2325189" y="1820091"/>
            <a:ext cx="2225042" cy="3814355"/>
          </a:xfrm>
          <a:custGeom>
            <a:avLst/>
            <a:gdLst>
              <a:gd name="connsiteX0" fmla="*/ 1334612 w 2054480"/>
              <a:gd name="connsiteY0" fmla="*/ 0 h 4031961"/>
              <a:gd name="connsiteX1" fmla="*/ 2040006 w 2054480"/>
              <a:gd name="connsiteY1" fmla="*/ 600892 h 4031961"/>
              <a:gd name="connsiteX2" fmla="*/ 1682955 w 2054480"/>
              <a:gd name="connsiteY2" fmla="*/ 1759132 h 4031961"/>
              <a:gd name="connsiteX3" fmla="*/ 246041 w 2054480"/>
              <a:gd name="connsiteY3" fmla="*/ 2063932 h 4031961"/>
              <a:gd name="connsiteX4" fmla="*/ 71869 w 2054480"/>
              <a:gd name="connsiteY4" fmla="*/ 3788229 h 4031961"/>
              <a:gd name="connsiteX5" fmla="*/ 1012395 w 2054480"/>
              <a:gd name="connsiteY5" fmla="*/ 3979818 h 40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480" h="4031961">
                <a:moveTo>
                  <a:pt x="1334612" y="0"/>
                </a:moveTo>
                <a:cubicBezTo>
                  <a:pt x="1658280" y="153851"/>
                  <a:pt x="1981949" y="307703"/>
                  <a:pt x="2040006" y="600892"/>
                </a:cubicBezTo>
                <a:cubicBezTo>
                  <a:pt x="2098063" y="894081"/>
                  <a:pt x="1981949" y="1515292"/>
                  <a:pt x="1682955" y="1759132"/>
                </a:cubicBezTo>
                <a:cubicBezTo>
                  <a:pt x="1383961" y="2002972"/>
                  <a:pt x="514555" y="1725749"/>
                  <a:pt x="246041" y="2063932"/>
                </a:cubicBezTo>
                <a:cubicBezTo>
                  <a:pt x="-22473" y="2402115"/>
                  <a:pt x="-55857" y="3468915"/>
                  <a:pt x="71869" y="3788229"/>
                </a:cubicBezTo>
                <a:cubicBezTo>
                  <a:pt x="199595" y="4107543"/>
                  <a:pt x="605995" y="4043680"/>
                  <a:pt x="1012395" y="3979818"/>
                </a:cubicBezTo>
              </a:path>
            </a:pathLst>
          </a:custGeom>
          <a:no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sp>
        <p:nvSpPr>
          <p:cNvPr id="119" name="Rectangle 118">
            <a:extLst>
              <a:ext uri="{FF2B5EF4-FFF2-40B4-BE49-F238E27FC236}">
                <a16:creationId xmlns:a16="http://schemas.microsoft.com/office/drawing/2014/main" id="{36540483-BE6D-493D-A7DD-7A197996FF12}"/>
              </a:ext>
            </a:extLst>
          </p:cNvPr>
          <p:cNvSpPr/>
          <p:nvPr/>
        </p:nvSpPr>
        <p:spPr>
          <a:xfrm>
            <a:off x="5150661" y="1441491"/>
            <a:ext cx="3779981" cy="1938992"/>
          </a:xfrm>
          <a:prstGeom prst="rect">
            <a:avLst/>
          </a:prstGeom>
        </p:spPr>
        <p:txBody>
          <a:bodyPr wrap="square">
            <a:spAutoFit/>
          </a:bodyPr>
          <a:lstStyle/>
          <a:p>
            <a:r>
              <a:rPr lang="en-US" sz="2000" dirty="0">
                <a:solidFill>
                  <a:schemeClr val="bg1"/>
                </a:solidFill>
              </a:rPr>
              <a:t>Likely outcome for objective attributes = score</a:t>
            </a:r>
          </a:p>
          <a:p>
            <a:pPr marL="800100" lvl="1" indent="-342900">
              <a:buFont typeface="Arial" panose="020B0604020202020204" pitchFamily="34" charset="0"/>
              <a:buChar char="•"/>
            </a:pPr>
            <a:r>
              <a:rPr lang="en-US" sz="2000" dirty="0">
                <a:solidFill>
                  <a:schemeClr val="bg1"/>
                </a:solidFill>
              </a:rPr>
              <a:t>empirical</a:t>
            </a:r>
          </a:p>
          <a:p>
            <a:pPr marL="800100" lvl="1" indent="-342900">
              <a:buFont typeface="Arial" panose="020B0604020202020204" pitchFamily="34" charset="0"/>
              <a:buChar char="•"/>
            </a:pPr>
            <a:r>
              <a:rPr lang="en-US" sz="2000" dirty="0">
                <a:solidFill>
                  <a:schemeClr val="bg1"/>
                </a:solidFill>
              </a:rPr>
              <a:t>modeled</a:t>
            </a:r>
          </a:p>
          <a:p>
            <a:pPr marL="800100" lvl="1" indent="-342900">
              <a:buFont typeface="Arial" panose="020B0604020202020204" pitchFamily="34" charset="0"/>
              <a:buChar char="•"/>
            </a:pPr>
            <a:r>
              <a:rPr lang="en-US" sz="2000" dirty="0">
                <a:solidFill>
                  <a:schemeClr val="bg1"/>
                </a:solidFill>
              </a:rPr>
              <a:t>literature</a:t>
            </a:r>
          </a:p>
          <a:p>
            <a:pPr marL="800100" lvl="1" indent="-342900">
              <a:buFont typeface="Arial" panose="020B0604020202020204" pitchFamily="34" charset="0"/>
              <a:buChar char="•"/>
            </a:pPr>
            <a:r>
              <a:rPr lang="en-US" sz="2000" dirty="0">
                <a:solidFill>
                  <a:schemeClr val="bg1"/>
                </a:solidFill>
              </a:rPr>
              <a:t>expert opinion</a:t>
            </a:r>
          </a:p>
        </p:txBody>
      </p:sp>
    </p:spTree>
    <p:extLst>
      <p:ext uri="{BB962C8B-B14F-4D97-AF65-F5344CB8AC3E}">
        <p14:creationId xmlns:p14="http://schemas.microsoft.com/office/powerpoint/2010/main" val="46908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9B289C-7817-4085-AE82-B20A7C47AF16}"/>
              </a:ext>
            </a:extLst>
          </p:cNvPr>
          <p:cNvSpPr/>
          <p:nvPr/>
        </p:nvSpPr>
        <p:spPr bwMode="auto">
          <a:xfrm>
            <a:off x="109947" y="1567542"/>
            <a:ext cx="8869680" cy="41975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sp>
        <p:nvSpPr>
          <p:cNvPr id="5" name="Title 4">
            <a:extLst>
              <a:ext uri="{FF2B5EF4-FFF2-40B4-BE49-F238E27FC236}">
                <a16:creationId xmlns:a16="http://schemas.microsoft.com/office/drawing/2014/main" id="{1E90ECC1-8F22-4809-8C54-0097003EF2A4}"/>
              </a:ext>
            </a:extLst>
          </p:cNvPr>
          <p:cNvSpPr>
            <a:spLocks noGrp="1"/>
          </p:cNvSpPr>
          <p:nvPr>
            <p:ph type="title"/>
          </p:nvPr>
        </p:nvSpPr>
        <p:spPr/>
        <p:txBody>
          <a:bodyPr/>
          <a:lstStyle/>
          <a:p>
            <a:r>
              <a:rPr lang="en-US" dirty="0"/>
              <a:t>Tradeoffs &amp; Optimize</a:t>
            </a:r>
          </a:p>
        </p:txBody>
      </p:sp>
      <p:sp>
        <p:nvSpPr>
          <p:cNvPr id="2" name="Rectangle 1">
            <a:extLst>
              <a:ext uri="{FF2B5EF4-FFF2-40B4-BE49-F238E27FC236}">
                <a16:creationId xmlns:a16="http://schemas.microsoft.com/office/drawing/2014/main" id="{3A9AFC5C-B736-40FD-A8C8-B6838B47925D}"/>
              </a:ext>
            </a:extLst>
          </p:cNvPr>
          <p:cNvSpPr/>
          <p:nvPr/>
        </p:nvSpPr>
        <p:spPr>
          <a:xfrm>
            <a:off x="1950597" y="6102456"/>
            <a:ext cx="5582317" cy="276999"/>
          </a:xfrm>
          <a:prstGeom prst="rect">
            <a:avLst/>
          </a:prstGeom>
        </p:spPr>
        <p:txBody>
          <a:bodyPr wrap="square">
            <a:spAutoFit/>
          </a:bodyPr>
          <a:lstStyle/>
          <a:p>
            <a:r>
              <a:rPr lang="en-US" sz="1200" dirty="0">
                <a:solidFill>
                  <a:schemeClr val="bg1"/>
                </a:solidFill>
                <a:latin typeface="Source Sans Pro" panose="020B0503030403020204" pitchFamily="34" charset="0"/>
              </a:rPr>
              <a:t>"Preliminary Information-Subject to Revision. Not for Citation or Distribution."</a:t>
            </a:r>
            <a:endParaRPr lang="en-US" sz="1200" b="0" i="0" dirty="0">
              <a:solidFill>
                <a:schemeClr val="bg1"/>
              </a:solidFill>
              <a:effectLst/>
              <a:latin typeface="Source Sans Pro" panose="020B0503030403020204" pitchFamily="34" charset="0"/>
            </a:endParaRPr>
          </a:p>
        </p:txBody>
      </p:sp>
      <p:graphicFrame>
        <p:nvGraphicFramePr>
          <p:cNvPr id="4" name="Table 3">
            <a:extLst>
              <a:ext uri="{FF2B5EF4-FFF2-40B4-BE49-F238E27FC236}">
                <a16:creationId xmlns:a16="http://schemas.microsoft.com/office/drawing/2014/main" id="{D1D5D473-23C8-4F86-A2A3-1AE6B4E644CB}"/>
              </a:ext>
            </a:extLst>
          </p:cNvPr>
          <p:cNvGraphicFramePr>
            <a:graphicFrameLocks noGrp="1"/>
          </p:cNvGraphicFramePr>
          <p:nvPr>
            <p:extLst>
              <p:ext uri="{D42A27DB-BD31-4B8C-83A1-F6EECF244321}">
                <p14:modId xmlns:p14="http://schemas.microsoft.com/office/powerpoint/2010/main" val="1802266665"/>
              </p:ext>
            </p:extLst>
          </p:nvPr>
        </p:nvGraphicFramePr>
        <p:xfrm>
          <a:off x="1572175" y="2231777"/>
          <a:ext cx="7345058" cy="1758993"/>
        </p:xfrm>
        <a:graphic>
          <a:graphicData uri="http://schemas.openxmlformats.org/drawingml/2006/table">
            <a:tbl>
              <a:tblPr/>
              <a:tblGrid>
                <a:gridCol w="806165">
                  <a:extLst>
                    <a:ext uri="{9D8B030D-6E8A-4147-A177-3AD203B41FA5}">
                      <a16:colId xmlns:a16="http://schemas.microsoft.com/office/drawing/2014/main" val="2703117589"/>
                    </a:ext>
                  </a:extLst>
                </a:gridCol>
                <a:gridCol w="806165">
                  <a:extLst>
                    <a:ext uri="{9D8B030D-6E8A-4147-A177-3AD203B41FA5}">
                      <a16:colId xmlns:a16="http://schemas.microsoft.com/office/drawing/2014/main" val="3711441311"/>
                    </a:ext>
                  </a:extLst>
                </a:gridCol>
                <a:gridCol w="922611">
                  <a:extLst>
                    <a:ext uri="{9D8B030D-6E8A-4147-A177-3AD203B41FA5}">
                      <a16:colId xmlns:a16="http://schemas.microsoft.com/office/drawing/2014/main" val="4215857561"/>
                    </a:ext>
                  </a:extLst>
                </a:gridCol>
                <a:gridCol w="922611">
                  <a:extLst>
                    <a:ext uri="{9D8B030D-6E8A-4147-A177-3AD203B41FA5}">
                      <a16:colId xmlns:a16="http://schemas.microsoft.com/office/drawing/2014/main" val="904065530"/>
                    </a:ext>
                  </a:extLst>
                </a:gridCol>
                <a:gridCol w="922611">
                  <a:extLst>
                    <a:ext uri="{9D8B030D-6E8A-4147-A177-3AD203B41FA5}">
                      <a16:colId xmlns:a16="http://schemas.microsoft.com/office/drawing/2014/main" val="3849967495"/>
                    </a:ext>
                  </a:extLst>
                </a:gridCol>
                <a:gridCol w="922611">
                  <a:extLst>
                    <a:ext uri="{9D8B030D-6E8A-4147-A177-3AD203B41FA5}">
                      <a16:colId xmlns:a16="http://schemas.microsoft.com/office/drawing/2014/main" val="2967139276"/>
                    </a:ext>
                  </a:extLst>
                </a:gridCol>
                <a:gridCol w="1021142">
                  <a:extLst>
                    <a:ext uri="{9D8B030D-6E8A-4147-A177-3AD203B41FA5}">
                      <a16:colId xmlns:a16="http://schemas.microsoft.com/office/drawing/2014/main" val="1411110506"/>
                    </a:ext>
                  </a:extLst>
                </a:gridCol>
                <a:gridCol w="1021142">
                  <a:extLst>
                    <a:ext uri="{9D8B030D-6E8A-4147-A177-3AD203B41FA5}">
                      <a16:colId xmlns:a16="http://schemas.microsoft.com/office/drawing/2014/main" val="3650578704"/>
                    </a:ext>
                  </a:extLst>
                </a:gridCol>
              </a:tblGrid>
              <a:tr h="413368">
                <a:tc>
                  <a:txBody>
                    <a:bodyPr/>
                    <a:lstStyle/>
                    <a:p>
                      <a:pPr algn="ctr" fontAlgn="b"/>
                      <a:endParaRPr lang="en-US" sz="105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Protect water supply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050" b="1" i="0" u="none" strike="noStrike" dirty="0">
                          <a:solidFill>
                            <a:srgbClr val="000000"/>
                          </a:solidFill>
                          <a:effectLst/>
                          <a:latin typeface="Calibri" panose="020F0502020204030204" pitchFamily="34" charset="0"/>
                        </a:rPr>
                        <a:t>Protect </a:t>
                      </a:r>
                    </a:p>
                    <a:p>
                      <a:pPr algn="ctr" fontAlgn="b"/>
                      <a:r>
                        <a:rPr lang="en-US" sz="1050" b="1" i="0" u="none" strike="noStrike" dirty="0">
                          <a:solidFill>
                            <a:srgbClr val="000000"/>
                          </a:solidFill>
                          <a:effectLst/>
                          <a:latin typeface="Calibri" panose="020F0502020204030204" pitchFamily="34" charset="0"/>
                        </a:rPr>
                        <a:t>ecosystem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050" b="1" i="0" u="none" strike="noStrike" dirty="0">
                          <a:solidFill>
                            <a:srgbClr val="000000"/>
                          </a:solidFill>
                          <a:effectLst/>
                          <a:latin typeface="Calibri" panose="020F0502020204030204" pitchFamily="34" charset="0"/>
                        </a:rPr>
                        <a:t>Maintain </a:t>
                      </a:r>
                    </a:p>
                    <a:p>
                      <a:pPr algn="ctr" fontAlgn="b"/>
                      <a:r>
                        <a:rPr lang="en-US" sz="1050" b="1" i="0" u="none" strike="noStrike" dirty="0">
                          <a:solidFill>
                            <a:srgbClr val="000000"/>
                          </a:solidFill>
                          <a:effectLst/>
                          <a:latin typeface="Calibri" panose="020F0502020204030204" pitchFamily="34" charset="0"/>
                        </a:rPr>
                        <a:t>recreation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Maximize</a:t>
                      </a:r>
                    </a:p>
                    <a:p>
                      <a:pPr algn="ctr" fontAlgn="b"/>
                      <a:r>
                        <a:rPr lang="en-US" sz="1050" b="1" i="0" u="none" strike="noStrike" dirty="0">
                          <a:solidFill>
                            <a:srgbClr val="000000"/>
                          </a:solidFill>
                          <a:effectLst/>
                          <a:latin typeface="Calibri" panose="020F0502020204030204" pitchFamily="34" charset="0"/>
                        </a:rPr>
                        <a:t> public support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050" b="1" i="0" u="none" strike="noStrike" dirty="0">
                          <a:solidFill>
                            <a:srgbClr val="000000"/>
                          </a:solidFill>
                          <a:effectLst/>
                          <a:latin typeface="Calibri" panose="020F0502020204030204" pitchFamily="34" charset="0"/>
                        </a:rPr>
                        <a:t>Minimize </a:t>
                      </a:r>
                    </a:p>
                    <a:p>
                      <a:pPr algn="ctr" fontAlgn="b"/>
                      <a:r>
                        <a:rPr lang="en-US" sz="1050" b="1" i="0" u="none" strike="noStrike" dirty="0">
                          <a:solidFill>
                            <a:srgbClr val="000000"/>
                          </a:solidFill>
                          <a:effectLst/>
                          <a:latin typeface="Calibri" panose="020F0502020204030204" pitchFamily="34" charset="0"/>
                        </a:rPr>
                        <a:t>costs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69285714"/>
                  </a:ext>
                </a:extLst>
              </a:tr>
              <a:tr h="324545">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Mandate to meet demand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Spatial extent of the infestation in Jordanelle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Spread outside of Jordanelle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Number of</a:t>
                      </a:r>
                    </a:p>
                    <a:p>
                      <a:pPr algn="ctr" fontAlgn="b"/>
                      <a:r>
                        <a:rPr lang="en-US" sz="900" b="0" i="0" u="none" strike="noStrike" dirty="0">
                          <a:solidFill>
                            <a:srgbClr val="000000"/>
                          </a:solidFill>
                          <a:effectLst/>
                          <a:latin typeface="Calibri" panose="020F0502020204030204" pitchFamily="34" charset="0"/>
                        </a:rPr>
                        <a:t> closures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Level of</a:t>
                      </a:r>
                    </a:p>
                    <a:p>
                      <a:pPr algn="ctr" fontAlgn="b"/>
                      <a:r>
                        <a:rPr lang="en-US" sz="900" b="0" i="0" u="none" strike="noStrike" dirty="0">
                          <a:solidFill>
                            <a:srgbClr val="000000"/>
                          </a:solidFill>
                          <a:effectLst/>
                          <a:latin typeface="Calibri" panose="020F0502020204030204" pitchFamily="34" charset="0"/>
                        </a:rPr>
                        <a:t> support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Infrastructure</a:t>
                      </a:r>
                    </a:p>
                    <a:p>
                      <a:pPr algn="ctr" fontAlgn="b"/>
                      <a:r>
                        <a:rPr lang="en-US" sz="900" b="0" i="0" u="none" strike="noStrike" dirty="0">
                          <a:solidFill>
                            <a:srgbClr val="000000"/>
                          </a:solidFill>
                          <a:effectLst/>
                          <a:latin typeface="Calibri" panose="020F0502020204030204" pitchFamily="34" charset="0"/>
                        </a:rPr>
                        <a:t> retrofit costs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RR management &amp; sampling costs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17356"/>
                  </a:ext>
                </a:extLst>
              </a:tr>
              <a:tr h="324545">
                <a:tc>
                  <a:txBody>
                    <a:bodyPr/>
                    <a:lstStyle/>
                    <a:p>
                      <a:pPr algn="l" fontAlgn="b"/>
                      <a:r>
                        <a:rPr lang="en-US" sz="900" b="0" i="0" u="none" strike="noStrike" dirty="0">
                          <a:solidFill>
                            <a:srgbClr val="000000"/>
                          </a:solidFill>
                          <a:effectLst/>
                          <a:latin typeface="Calibri" panose="020F0502020204030204" pitchFamily="34" charset="0"/>
                        </a:rPr>
                        <a:t>Branch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required supply delivered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area infested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Utility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ramp-days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5 point scale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dollars (thousands)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dollars (thousands)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571789"/>
                  </a:ext>
                </a:extLst>
              </a:tr>
              <a:tr h="106758">
                <a:tc>
                  <a:txBody>
                    <a:bodyPr/>
                    <a:lstStyle/>
                    <a:p>
                      <a:pPr algn="r" fontAlgn="b"/>
                      <a:r>
                        <a:rPr lang="en-US" sz="800" b="0" i="0" u="none" strike="noStrike" dirty="0">
                          <a:solidFill>
                            <a:srgbClr val="3F3F76"/>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82"/>
                    </a:solidFill>
                  </a:tcPr>
                </a:tc>
                <a:tc>
                  <a:txBody>
                    <a:bodyPr/>
                    <a:lstStyle/>
                    <a:p>
                      <a:pPr algn="r" fontAlgn="b"/>
                      <a:r>
                        <a:rPr lang="en-US" sz="800" b="0" i="0" u="none" strike="noStrike" dirty="0">
                          <a:solidFill>
                            <a:srgbClr val="3F3F76"/>
                          </a:solidFill>
                          <a:effectLst/>
                          <a:latin typeface="Calibri" panose="020F0502020204030204" pitchFamily="34" charset="0"/>
                        </a:rPr>
                        <a:t>450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430164959"/>
                  </a:ext>
                </a:extLst>
              </a:tr>
              <a:tr h="106758">
                <a:tc>
                  <a:txBody>
                    <a:bodyPr/>
                    <a:lstStyle/>
                    <a:p>
                      <a:pPr algn="r" fontAlgn="b"/>
                      <a:r>
                        <a:rPr lang="en-US" sz="800" b="0" i="0" u="none" strike="noStrike" dirty="0">
                          <a:solidFill>
                            <a:srgbClr val="3F3F76"/>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D6B"/>
                    </a:solidFill>
                  </a:tcPr>
                </a:tc>
                <a:tc>
                  <a:txBody>
                    <a:bodyPr/>
                    <a:lstStyle/>
                    <a:p>
                      <a:pPr algn="r" fontAlgn="b"/>
                      <a:r>
                        <a:rPr lang="en-US" sz="800" b="0" i="0" u="none" strike="noStrike" dirty="0">
                          <a:solidFill>
                            <a:srgbClr val="3F3F76"/>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450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60845534"/>
                  </a:ext>
                </a:extLst>
              </a:tr>
              <a:tr h="106758">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9255734"/>
                  </a:ext>
                </a:extLst>
              </a:tr>
              <a:tr h="106758">
                <a:tc>
                  <a:txBody>
                    <a:bodyPr/>
                    <a:lstStyle/>
                    <a:p>
                      <a:pPr algn="r" fontAlgn="b"/>
                      <a:r>
                        <a:rPr lang="en-US" sz="800" b="0" i="0" u="none" strike="noStrike" dirty="0">
                          <a:solidFill>
                            <a:srgbClr val="3F3F76"/>
                          </a:solidFill>
                          <a:effectLst/>
                          <a:latin typeface="Calibri" panose="020F050202020403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1077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83"/>
                    </a:solidFill>
                  </a:tcPr>
                </a:tc>
                <a:tc>
                  <a:txBody>
                    <a:bodyPr/>
                    <a:lstStyle/>
                    <a:p>
                      <a:pPr algn="r" fontAlgn="b"/>
                      <a:r>
                        <a:rPr lang="en-US" sz="800" b="0" i="0" u="none" strike="noStrike" dirty="0">
                          <a:solidFill>
                            <a:srgbClr val="3F3F76"/>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E7F"/>
                    </a:solidFill>
                  </a:tcPr>
                </a:tc>
                <a:tc>
                  <a:txBody>
                    <a:bodyPr/>
                    <a:lstStyle/>
                    <a:p>
                      <a:pPr algn="r" fontAlgn="b"/>
                      <a:r>
                        <a:rPr lang="en-US" sz="800" b="0" i="0" u="none" strike="noStrike" dirty="0">
                          <a:solidFill>
                            <a:srgbClr val="3F3F76"/>
                          </a:solidFill>
                          <a:effectLst/>
                          <a:latin typeface="Calibri" panose="020F0502020204030204" pitchFamily="34" charset="0"/>
                        </a:rPr>
                        <a:t>450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83"/>
                    </a:solidFill>
                  </a:tcPr>
                </a:tc>
                <a:extLst>
                  <a:ext uri="{0D108BD9-81ED-4DB2-BD59-A6C34878D82A}">
                    <a16:rowId xmlns:a16="http://schemas.microsoft.com/office/drawing/2014/main" val="180901379"/>
                  </a:ext>
                </a:extLst>
              </a:tr>
              <a:tr h="106758">
                <a:tc>
                  <a:txBody>
                    <a:bodyPr/>
                    <a:lstStyle/>
                    <a:p>
                      <a:pPr algn="r" fontAlgn="b"/>
                      <a:r>
                        <a:rPr lang="en-US" sz="800" b="0" i="0" u="none" strike="noStrike" dirty="0">
                          <a:solidFill>
                            <a:srgbClr val="3F3F76"/>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800" b="0" i="0" u="none" strike="noStrike" dirty="0">
                          <a:solidFill>
                            <a:srgbClr val="3F3F76"/>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0.01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r" fontAlgn="b"/>
                      <a:r>
                        <a:rPr lang="en-US" sz="800" b="0" i="0" u="none" strike="noStrike" dirty="0">
                          <a:solidFill>
                            <a:srgbClr val="3F3F76"/>
                          </a:solidFill>
                          <a:effectLst/>
                          <a:latin typeface="Calibri" panose="020F0502020204030204" pitchFamily="34" charset="0"/>
                        </a:rPr>
                        <a:t>1077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83"/>
                    </a:solidFill>
                  </a:tcPr>
                </a:tc>
                <a:tc>
                  <a:txBody>
                    <a:bodyPr/>
                    <a:lstStyle/>
                    <a:p>
                      <a:pPr algn="r" fontAlgn="b"/>
                      <a:r>
                        <a:rPr lang="en-US" sz="800" b="0" i="0" u="none" strike="noStrike" dirty="0">
                          <a:solidFill>
                            <a:srgbClr val="3F3F76"/>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800" b="0" i="0" u="none" strike="noStrike" dirty="0">
                          <a:solidFill>
                            <a:srgbClr val="3F3F76"/>
                          </a:solidFill>
                          <a:effectLst/>
                          <a:latin typeface="Calibri" panose="020F0502020204030204" pitchFamily="34" charset="0"/>
                        </a:rPr>
                        <a:t>450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800" b="0" i="0" u="none" strike="noStrike" dirty="0">
                          <a:solidFill>
                            <a:srgbClr val="3F3F76"/>
                          </a:solidFill>
                          <a:effectLst/>
                          <a:latin typeface="Calibri" panose="020F0502020204030204" pitchFamily="34" charset="0"/>
                        </a:rPr>
                        <a:t>2016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83"/>
                    </a:solidFill>
                  </a:tcPr>
                </a:tc>
                <a:extLst>
                  <a:ext uri="{0D108BD9-81ED-4DB2-BD59-A6C34878D82A}">
                    <a16:rowId xmlns:a16="http://schemas.microsoft.com/office/drawing/2014/main" val="4005481166"/>
                  </a:ext>
                </a:extLst>
              </a:tr>
            </a:tbl>
          </a:graphicData>
        </a:graphic>
      </p:graphicFrame>
      <p:pic>
        <p:nvPicPr>
          <p:cNvPr id="41" name="Picture 40">
            <a:extLst>
              <a:ext uri="{FF2B5EF4-FFF2-40B4-BE49-F238E27FC236}">
                <a16:creationId xmlns:a16="http://schemas.microsoft.com/office/drawing/2014/main" id="{191EB552-57B2-4941-ADF0-F8B6795039A0}"/>
              </a:ext>
            </a:extLst>
          </p:cNvPr>
          <p:cNvPicPr>
            <a:picLocks noChangeAspect="1"/>
          </p:cNvPicPr>
          <p:nvPr/>
        </p:nvPicPr>
        <p:blipFill>
          <a:blip r:embed="rId2"/>
          <a:stretch>
            <a:fillRect/>
          </a:stretch>
        </p:blipFill>
        <p:spPr>
          <a:xfrm>
            <a:off x="302695" y="2059713"/>
            <a:ext cx="988490" cy="1213147"/>
          </a:xfrm>
          <a:prstGeom prst="rect">
            <a:avLst/>
          </a:prstGeom>
        </p:spPr>
      </p:pic>
      <p:sp>
        <p:nvSpPr>
          <p:cNvPr id="42" name="TextBox 41">
            <a:extLst>
              <a:ext uri="{FF2B5EF4-FFF2-40B4-BE49-F238E27FC236}">
                <a16:creationId xmlns:a16="http://schemas.microsoft.com/office/drawing/2014/main" id="{7F2784D1-CB05-4749-9505-99E1A179CAD8}"/>
              </a:ext>
            </a:extLst>
          </p:cNvPr>
          <p:cNvSpPr txBox="1"/>
          <p:nvPr/>
        </p:nvSpPr>
        <p:spPr>
          <a:xfrm>
            <a:off x="380999" y="4467497"/>
            <a:ext cx="6794864" cy="1200329"/>
          </a:xfrm>
          <a:prstGeom prst="rect">
            <a:avLst/>
          </a:prstGeom>
          <a:noFill/>
        </p:spPr>
        <p:txBody>
          <a:bodyPr wrap="square" rtlCol="0">
            <a:spAutoFit/>
          </a:bodyPr>
          <a:lstStyle/>
          <a:p>
            <a:r>
              <a:rPr lang="en-US" sz="2400" u="sng" dirty="0">
                <a:latin typeface="Calibri" panose="020F0502020204030204" pitchFamily="34" charset="0"/>
                <a:cs typeface="Calibri" panose="020F0502020204030204" pitchFamily="34" charset="0"/>
              </a:rPr>
              <a:t>Reduce likelihood of QZ mussel spread to other lakes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Close ramps → less recreation</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Watercraft inspection →  lower public support</a:t>
            </a:r>
            <a:endParaRPr lang="en-US" sz="2400" dirty="0"/>
          </a:p>
        </p:txBody>
      </p:sp>
    </p:spTree>
    <p:extLst>
      <p:ext uri="{BB962C8B-B14F-4D97-AF65-F5344CB8AC3E}">
        <p14:creationId xmlns:p14="http://schemas.microsoft.com/office/powerpoint/2010/main" val="254156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4A0928D-7AEE-4B39-8711-73F85261C2C4}"/>
              </a:ext>
            </a:extLst>
          </p:cNvPr>
          <p:cNvSpPr/>
          <p:nvPr/>
        </p:nvSpPr>
        <p:spPr bwMode="auto">
          <a:xfrm>
            <a:off x="1426026" y="3312623"/>
            <a:ext cx="7569577" cy="275527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sp>
        <p:nvSpPr>
          <p:cNvPr id="3" name="Content Placeholder 2">
            <a:extLst>
              <a:ext uri="{FF2B5EF4-FFF2-40B4-BE49-F238E27FC236}">
                <a16:creationId xmlns:a16="http://schemas.microsoft.com/office/drawing/2014/main" id="{43D1592B-F312-4D96-9CDF-FAFFCF27D32E}"/>
              </a:ext>
            </a:extLst>
          </p:cNvPr>
          <p:cNvSpPr>
            <a:spLocks noGrp="1"/>
          </p:cNvSpPr>
          <p:nvPr>
            <p:ph idx="1"/>
          </p:nvPr>
        </p:nvSpPr>
        <p:spPr>
          <a:xfrm>
            <a:off x="381000" y="1371600"/>
            <a:ext cx="3276600" cy="4495800"/>
          </a:xfrm>
        </p:spPr>
        <p:txBody>
          <a:bodyPr/>
          <a:lstStyle/>
          <a:p>
            <a:r>
              <a:rPr lang="en-US" sz="2400" dirty="0"/>
              <a:t>Evaluate outcome sensitivity to assumptions</a:t>
            </a:r>
          </a:p>
          <a:p>
            <a:endParaRPr lang="en-US" sz="2400" dirty="0"/>
          </a:p>
          <a:p>
            <a:endParaRPr lang="en-US" sz="2400" dirty="0"/>
          </a:p>
        </p:txBody>
      </p:sp>
      <p:pic>
        <p:nvPicPr>
          <p:cNvPr id="4" name="Picture 3">
            <a:extLst>
              <a:ext uri="{FF2B5EF4-FFF2-40B4-BE49-F238E27FC236}">
                <a16:creationId xmlns:a16="http://schemas.microsoft.com/office/drawing/2014/main" id="{107BA8D2-F06B-4C10-A2FE-64C7C0C5E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1420688"/>
            <a:ext cx="5420394" cy="1766647"/>
          </a:xfrm>
          <a:prstGeom prst="rect">
            <a:avLst/>
          </a:prstGeom>
        </p:spPr>
      </p:pic>
      <p:sp>
        <p:nvSpPr>
          <p:cNvPr id="43" name="TextBox 42">
            <a:extLst>
              <a:ext uri="{FF2B5EF4-FFF2-40B4-BE49-F238E27FC236}">
                <a16:creationId xmlns:a16="http://schemas.microsoft.com/office/drawing/2014/main" id="{910ED024-FB1C-4EBA-838C-873E1199B626}"/>
              </a:ext>
            </a:extLst>
          </p:cNvPr>
          <p:cNvSpPr txBox="1"/>
          <p:nvPr/>
        </p:nvSpPr>
        <p:spPr>
          <a:xfrm>
            <a:off x="6368487" y="3267990"/>
            <a:ext cx="2431176" cy="369332"/>
          </a:xfrm>
          <a:prstGeom prst="rect">
            <a:avLst/>
          </a:prstGeom>
          <a:noFill/>
        </p:spPr>
        <p:txBody>
          <a:bodyPr wrap="square" rtlCol="0">
            <a:spAutoFit/>
          </a:bodyPr>
          <a:lstStyle/>
          <a:p>
            <a:r>
              <a:rPr lang="en-US" sz="1800" dirty="0"/>
              <a:t>Public support = 10</a:t>
            </a:r>
          </a:p>
        </p:txBody>
      </p:sp>
      <p:pic>
        <p:nvPicPr>
          <p:cNvPr id="45" name="Picture 44">
            <a:extLst>
              <a:ext uri="{FF2B5EF4-FFF2-40B4-BE49-F238E27FC236}">
                <a16:creationId xmlns:a16="http://schemas.microsoft.com/office/drawing/2014/main" id="{AC9590BA-9201-49E8-888E-5291353A276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26026" y="3308167"/>
            <a:ext cx="5044440" cy="2659484"/>
          </a:xfrm>
          <a:prstGeom prst="rect">
            <a:avLst/>
          </a:prstGeom>
        </p:spPr>
      </p:pic>
      <p:sp>
        <p:nvSpPr>
          <p:cNvPr id="47" name="TextBox 46">
            <a:extLst>
              <a:ext uri="{FF2B5EF4-FFF2-40B4-BE49-F238E27FC236}">
                <a16:creationId xmlns:a16="http://schemas.microsoft.com/office/drawing/2014/main" id="{758CF887-3C8C-4CBC-8901-54E564B0AD0F}"/>
              </a:ext>
            </a:extLst>
          </p:cNvPr>
          <p:cNvSpPr txBox="1"/>
          <p:nvPr/>
        </p:nvSpPr>
        <p:spPr>
          <a:xfrm>
            <a:off x="3907227" y="6095116"/>
            <a:ext cx="2431176" cy="369332"/>
          </a:xfrm>
          <a:prstGeom prst="rect">
            <a:avLst/>
          </a:prstGeom>
          <a:solidFill>
            <a:schemeClr val="bg1"/>
          </a:solidFill>
        </p:spPr>
        <p:txBody>
          <a:bodyPr wrap="square" rtlCol="0">
            <a:spAutoFit/>
          </a:bodyPr>
          <a:lstStyle/>
          <a:p>
            <a:r>
              <a:rPr lang="en-US" sz="1800" dirty="0"/>
              <a:t>Regional spread = 10</a:t>
            </a:r>
          </a:p>
        </p:txBody>
      </p:sp>
      <p:sp>
        <p:nvSpPr>
          <p:cNvPr id="49" name="Title 48">
            <a:extLst>
              <a:ext uri="{FF2B5EF4-FFF2-40B4-BE49-F238E27FC236}">
                <a16:creationId xmlns:a16="http://schemas.microsoft.com/office/drawing/2014/main" id="{E8C2A98D-30FF-463B-B3AD-3701E099F992}"/>
              </a:ext>
            </a:extLst>
          </p:cNvPr>
          <p:cNvSpPr>
            <a:spLocks noGrp="1"/>
          </p:cNvSpPr>
          <p:nvPr>
            <p:ph type="title"/>
          </p:nvPr>
        </p:nvSpPr>
        <p:spPr/>
        <p:txBody>
          <a:bodyPr/>
          <a:lstStyle/>
          <a:p>
            <a:r>
              <a:rPr lang="en-US" dirty="0"/>
              <a:t>Tradeoffs &amp; Optimize</a:t>
            </a:r>
          </a:p>
        </p:txBody>
      </p:sp>
      <p:cxnSp>
        <p:nvCxnSpPr>
          <p:cNvPr id="52" name="Straight Arrow Connector 51">
            <a:extLst>
              <a:ext uri="{FF2B5EF4-FFF2-40B4-BE49-F238E27FC236}">
                <a16:creationId xmlns:a16="http://schemas.microsoft.com/office/drawing/2014/main" id="{D47442EC-0C71-4B33-8654-FDBAE5AA2EDD}"/>
              </a:ext>
            </a:extLst>
          </p:cNvPr>
          <p:cNvCxnSpPr/>
          <p:nvPr/>
        </p:nvCxnSpPr>
        <p:spPr bwMode="auto">
          <a:xfrm>
            <a:off x="3762100" y="5110940"/>
            <a:ext cx="748937" cy="1064831"/>
          </a:xfrm>
          <a:prstGeom prst="straightConnector1">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40586EA4-3F02-4AF0-BB85-ABCB074DEB47}"/>
              </a:ext>
            </a:extLst>
          </p:cNvPr>
          <p:cNvSpPr txBox="1"/>
          <p:nvPr/>
        </p:nvSpPr>
        <p:spPr>
          <a:xfrm>
            <a:off x="6581157" y="4660478"/>
            <a:ext cx="2449282" cy="1323439"/>
          </a:xfrm>
          <a:prstGeom prst="rect">
            <a:avLst/>
          </a:prstGeom>
          <a:solidFill>
            <a:schemeClr val="bg1"/>
          </a:solidFill>
        </p:spPr>
        <p:txBody>
          <a:bodyPr wrap="square" rtlCol="0">
            <a:spAutoFit/>
          </a:bodyPr>
          <a:lstStyle/>
          <a:p>
            <a:r>
              <a:rPr lang="en-US" sz="1600" dirty="0"/>
              <a:t>Control costs too much and effect too uncertain</a:t>
            </a:r>
          </a:p>
          <a:p>
            <a:pPr marL="285750" indent="-285750">
              <a:buFont typeface="Arial" panose="020B0604020202020204" pitchFamily="34" charset="0"/>
              <a:buChar char="•"/>
            </a:pPr>
            <a:r>
              <a:rPr lang="en-US" sz="1600" dirty="0"/>
              <a:t>Reduce costs from $millions to $tens of thousands</a:t>
            </a:r>
          </a:p>
        </p:txBody>
      </p:sp>
      <p:sp>
        <p:nvSpPr>
          <p:cNvPr id="58" name="Oval 57">
            <a:extLst>
              <a:ext uri="{FF2B5EF4-FFF2-40B4-BE49-F238E27FC236}">
                <a16:creationId xmlns:a16="http://schemas.microsoft.com/office/drawing/2014/main" id="{2E4FEEA1-FEBF-486F-8DF7-302BB6E9CBF1}"/>
              </a:ext>
            </a:extLst>
          </p:cNvPr>
          <p:cNvSpPr/>
          <p:nvPr/>
        </p:nvSpPr>
        <p:spPr bwMode="auto">
          <a:xfrm>
            <a:off x="3579223" y="2891246"/>
            <a:ext cx="478971" cy="296089"/>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73183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2A87-D03F-4B5F-ABA7-76B718F21EB1}"/>
              </a:ext>
            </a:extLst>
          </p:cNvPr>
          <p:cNvSpPr>
            <a:spLocks noGrp="1"/>
          </p:cNvSpPr>
          <p:nvPr>
            <p:ph type="title"/>
          </p:nvPr>
        </p:nvSpPr>
        <p:spPr/>
        <p:txBody>
          <a:bodyPr/>
          <a:lstStyle/>
          <a:p>
            <a:r>
              <a:rPr lang="en-US" dirty="0"/>
              <a:t>Decide &amp; Take Action</a:t>
            </a:r>
          </a:p>
        </p:txBody>
      </p:sp>
      <p:sp>
        <p:nvSpPr>
          <p:cNvPr id="3" name="Content Placeholder 2">
            <a:extLst>
              <a:ext uri="{FF2B5EF4-FFF2-40B4-BE49-F238E27FC236}">
                <a16:creationId xmlns:a16="http://schemas.microsoft.com/office/drawing/2014/main" id="{E8535F39-D73D-4A48-B064-3264CB96BA54}"/>
              </a:ext>
            </a:extLst>
          </p:cNvPr>
          <p:cNvSpPr>
            <a:spLocks noGrp="1"/>
          </p:cNvSpPr>
          <p:nvPr>
            <p:ph idx="1"/>
          </p:nvPr>
        </p:nvSpPr>
        <p:spPr/>
        <p:txBody>
          <a:bodyPr/>
          <a:lstStyle/>
          <a:p>
            <a:r>
              <a:rPr lang="en-US" dirty="0"/>
              <a:t>In process… </a:t>
            </a:r>
          </a:p>
          <a:p>
            <a:endParaRPr lang="en-US" dirty="0"/>
          </a:p>
          <a:p>
            <a:r>
              <a:rPr lang="en-US" dirty="0"/>
              <a:t>Decision support not decision mandate</a:t>
            </a:r>
          </a:p>
          <a:p>
            <a:pPr marL="0" indent="0">
              <a:buNone/>
            </a:pPr>
            <a:endParaRPr lang="en-US" dirty="0"/>
          </a:p>
        </p:txBody>
      </p:sp>
    </p:spTree>
    <p:extLst>
      <p:ext uri="{BB962C8B-B14F-4D97-AF65-F5344CB8AC3E}">
        <p14:creationId xmlns:p14="http://schemas.microsoft.com/office/powerpoint/2010/main" val="404931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613E1-9D8A-4D32-B1C7-FF851089FF6C}"/>
              </a:ext>
            </a:extLst>
          </p:cNvPr>
          <p:cNvSpPr>
            <a:spLocks noGrp="1"/>
          </p:cNvSpPr>
          <p:nvPr>
            <p:ph type="title"/>
          </p:nvPr>
        </p:nvSpPr>
        <p:spPr>
          <a:xfrm>
            <a:off x="419100" y="1595436"/>
            <a:ext cx="8305800" cy="1833563"/>
          </a:xfrm>
        </p:spPr>
        <p:txBody>
          <a:bodyPr/>
          <a:lstStyle/>
          <a:p>
            <a:pPr marL="857250" indent="-857250">
              <a:buFont typeface="+mj-lt"/>
              <a:buAutoNum type="romanUcPeriod" startAt="5"/>
            </a:pPr>
            <a:r>
              <a:rPr lang="en-US" dirty="0"/>
              <a:t>Next steps</a:t>
            </a:r>
          </a:p>
        </p:txBody>
      </p:sp>
    </p:spTree>
    <p:extLst>
      <p:ext uri="{BB962C8B-B14F-4D97-AF65-F5344CB8AC3E}">
        <p14:creationId xmlns:p14="http://schemas.microsoft.com/office/powerpoint/2010/main" val="77100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1C59-B34B-4010-A2EF-A2586D6C3398}"/>
              </a:ext>
            </a:extLst>
          </p:cNvPr>
          <p:cNvSpPr>
            <a:spLocks noGrp="1"/>
          </p:cNvSpPr>
          <p:nvPr>
            <p:ph type="title"/>
          </p:nvPr>
        </p:nvSpPr>
        <p:spPr/>
        <p:txBody>
          <a:bodyPr/>
          <a:lstStyle/>
          <a:p>
            <a:r>
              <a:rPr lang="en-US" dirty="0"/>
              <a:t>eDNA detections and EDRR</a:t>
            </a:r>
          </a:p>
        </p:txBody>
      </p:sp>
      <p:sp>
        <p:nvSpPr>
          <p:cNvPr id="42" name="Content Placeholder 41">
            <a:extLst>
              <a:ext uri="{FF2B5EF4-FFF2-40B4-BE49-F238E27FC236}">
                <a16:creationId xmlns:a16="http://schemas.microsoft.com/office/drawing/2014/main" id="{721E926D-518F-4CCF-B825-D53AF83E3575}"/>
              </a:ext>
            </a:extLst>
          </p:cNvPr>
          <p:cNvSpPr>
            <a:spLocks noGrp="1"/>
          </p:cNvSpPr>
          <p:nvPr>
            <p:ph idx="1"/>
          </p:nvPr>
        </p:nvSpPr>
        <p:spPr>
          <a:xfrm>
            <a:off x="381000" y="1371600"/>
            <a:ext cx="4633210" cy="4495800"/>
          </a:xfrm>
        </p:spPr>
        <p:txBody>
          <a:bodyPr/>
          <a:lstStyle/>
          <a:p>
            <a:r>
              <a:rPr lang="en-US" sz="2400" dirty="0"/>
              <a:t>General template for decision process after eDNA early detections</a:t>
            </a:r>
          </a:p>
          <a:p>
            <a:endParaRPr lang="en-US" sz="1200" dirty="0"/>
          </a:p>
          <a:p>
            <a:endParaRPr lang="en-US" sz="1200" dirty="0"/>
          </a:p>
          <a:p>
            <a:r>
              <a:rPr lang="en-US" sz="2400" dirty="0"/>
              <a:t>Test &amp; refine Jordanelle model in different system</a:t>
            </a:r>
          </a:p>
          <a:p>
            <a:endParaRPr lang="en-US" sz="1200" dirty="0"/>
          </a:p>
          <a:p>
            <a:endParaRPr lang="en-US" sz="1200" dirty="0"/>
          </a:p>
          <a:p>
            <a:r>
              <a:rPr lang="en-US" sz="2400" dirty="0"/>
              <a:t>Graphic user interface </a:t>
            </a:r>
          </a:p>
          <a:p>
            <a:pPr lvl="1"/>
            <a:r>
              <a:rPr lang="en-US" sz="1600" dirty="0"/>
              <a:t>‘app’</a:t>
            </a:r>
          </a:p>
          <a:p>
            <a:pPr marL="457200" lvl="1" indent="0">
              <a:buNone/>
            </a:pPr>
            <a:endParaRPr lang="en-US" sz="2000" dirty="0"/>
          </a:p>
        </p:txBody>
      </p:sp>
      <p:pic>
        <p:nvPicPr>
          <p:cNvPr id="3" name="Picture 2">
            <a:extLst>
              <a:ext uri="{FF2B5EF4-FFF2-40B4-BE49-F238E27FC236}">
                <a16:creationId xmlns:a16="http://schemas.microsoft.com/office/drawing/2014/main" id="{B2B04F16-E5C6-4C14-8A6E-8FA63FBF59E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793354" y="1640862"/>
            <a:ext cx="3828145" cy="2194560"/>
          </a:xfrm>
          <a:prstGeom prst="rect">
            <a:avLst/>
          </a:prstGeom>
        </p:spPr>
      </p:pic>
      <p:pic>
        <p:nvPicPr>
          <p:cNvPr id="4" name="Picture 3">
            <a:extLst>
              <a:ext uri="{FF2B5EF4-FFF2-40B4-BE49-F238E27FC236}">
                <a16:creationId xmlns:a16="http://schemas.microsoft.com/office/drawing/2014/main" id="{08469286-C0D2-40BD-9916-90B52E519F3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51579" y="4039450"/>
            <a:ext cx="3732551" cy="1747865"/>
          </a:xfrm>
          <a:prstGeom prst="rect">
            <a:avLst/>
          </a:prstGeom>
        </p:spPr>
      </p:pic>
      <p:pic>
        <p:nvPicPr>
          <p:cNvPr id="93" name="Picture 92">
            <a:extLst>
              <a:ext uri="{FF2B5EF4-FFF2-40B4-BE49-F238E27FC236}">
                <a16:creationId xmlns:a16="http://schemas.microsoft.com/office/drawing/2014/main" id="{EA49CCAE-2D2A-4446-8E18-457014BD4B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90700" y="4039450"/>
            <a:ext cx="460879" cy="460879"/>
          </a:xfrm>
          <a:prstGeom prst="rect">
            <a:avLst/>
          </a:prstGeom>
        </p:spPr>
      </p:pic>
      <p:sp>
        <p:nvSpPr>
          <p:cNvPr id="94" name="TextBox 93">
            <a:extLst>
              <a:ext uri="{FF2B5EF4-FFF2-40B4-BE49-F238E27FC236}">
                <a16:creationId xmlns:a16="http://schemas.microsoft.com/office/drawing/2014/main" id="{352AC3A4-FE44-4EA9-A125-327B60200155}"/>
              </a:ext>
            </a:extLst>
          </p:cNvPr>
          <p:cNvSpPr txBox="1"/>
          <p:nvPr/>
        </p:nvSpPr>
        <p:spPr>
          <a:xfrm>
            <a:off x="5090237" y="5867400"/>
            <a:ext cx="3455233" cy="338554"/>
          </a:xfrm>
          <a:prstGeom prst="rect">
            <a:avLst/>
          </a:prstGeom>
          <a:noFill/>
        </p:spPr>
        <p:txBody>
          <a:bodyPr wrap="square" rtlCol="0">
            <a:spAutoFit/>
          </a:bodyPr>
          <a:lstStyle/>
          <a:p>
            <a:r>
              <a:rPr lang="en-US" sz="1600" dirty="0"/>
              <a:t>https://community.rstudio.com/</a:t>
            </a:r>
          </a:p>
        </p:txBody>
      </p:sp>
    </p:spTree>
    <p:extLst>
      <p:ext uri="{BB962C8B-B14F-4D97-AF65-F5344CB8AC3E}">
        <p14:creationId xmlns:p14="http://schemas.microsoft.com/office/powerpoint/2010/main" val="272635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E8B2-E5BB-45FF-ACB0-ABC7A7CE1D1B}"/>
              </a:ext>
            </a:extLst>
          </p:cNvPr>
          <p:cNvSpPr>
            <a:spLocks noGrp="1"/>
          </p:cNvSpPr>
          <p:nvPr>
            <p:ph type="title"/>
          </p:nvPr>
        </p:nvSpPr>
        <p:spPr/>
        <p:txBody>
          <a:bodyPr/>
          <a:lstStyle/>
          <a:p>
            <a:r>
              <a:rPr lang="en-US" dirty="0"/>
              <a:t>GSARP members</a:t>
            </a:r>
          </a:p>
        </p:txBody>
      </p:sp>
      <p:sp>
        <p:nvSpPr>
          <p:cNvPr id="3" name="Content Placeholder 2">
            <a:extLst>
              <a:ext uri="{FF2B5EF4-FFF2-40B4-BE49-F238E27FC236}">
                <a16:creationId xmlns:a16="http://schemas.microsoft.com/office/drawing/2014/main" id="{568C0022-E21A-484F-8C6A-E689E8C3099D}"/>
              </a:ext>
            </a:extLst>
          </p:cNvPr>
          <p:cNvSpPr>
            <a:spLocks noGrp="1"/>
          </p:cNvSpPr>
          <p:nvPr>
            <p:ph idx="1"/>
          </p:nvPr>
        </p:nvSpPr>
        <p:spPr/>
        <p:txBody>
          <a:bodyPr/>
          <a:lstStyle/>
          <a:p>
            <a:r>
              <a:rPr lang="en-US" dirty="0"/>
              <a:t>Case study like Jordanelle</a:t>
            </a:r>
          </a:p>
          <a:p>
            <a:endParaRPr lang="en-US" sz="1200" dirty="0"/>
          </a:p>
          <a:p>
            <a:r>
              <a:rPr lang="en-US" dirty="0"/>
              <a:t>Willing decision-makers &amp; stakeholders</a:t>
            </a:r>
          </a:p>
          <a:p>
            <a:pPr lvl="1"/>
            <a:r>
              <a:rPr lang="en-US" dirty="0"/>
              <a:t>Fall 2021</a:t>
            </a:r>
          </a:p>
          <a:p>
            <a:pPr lvl="1"/>
            <a:r>
              <a:rPr lang="en-US" dirty="0"/>
              <a:t>In person (~ 5 days)</a:t>
            </a:r>
          </a:p>
          <a:p>
            <a:pPr lvl="1"/>
            <a:r>
              <a:rPr lang="en-US" dirty="0"/>
              <a:t>Virtual (~ten, 2hr meetings)</a:t>
            </a:r>
          </a:p>
          <a:p>
            <a:pPr lvl="1"/>
            <a:endParaRPr lang="en-US" sz="1200" dirty="0"/>
          </a:p>
          <a:p>
            <a:r>
              <a:rPr lang="en-US" dirty="0"/>
              <a:t>Benefits</a:t>
            </a:r>
          </a:p>
          <a:p>
            <a:pPr lvl="1"/>
            <a:r>
              <a:rPr lang="en-US" dirty="0"/>
              <a:t>Useful model specific to your system</a:t>
            </a:r>
          </a:p>
          <a:p>
            <a:pPr lvl="1"/>
            <a:r>
              <a:rPr lang="en-US" dirty="0"/>
              <a:t>Training in SDM</a:t>
            </a:r>
          </a:p>
          <a:p>
            <a:pPr marL="457200" lvl="1" indent="0">
              <a:buNone/>
            </a:pPr>
            <a:endParaRPr lang="en-US" dirty="0"/>
          </a:p>
        </p:txBody>
      </p:sp>
    </p:spTree>
    <p:extLst>
      <p:ext uri="{BB962C8B-B14F-4D97-AF65-F5344CB8AC3E}">
        <p14:creationId xmlns:p14="http://schemas.microsoft.com/office/powerpoint/2010/main" val="355079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7DC4-4123-4326-9264-9DEEBDE72750}"/>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0B85553D-44D8-4A28-9C6B-A19A6999739D}"/>
              </a:ext>
            </a:extLst>
          </p:cNvPr>
          <p:cNvSpPr>
            <a:spLocks noGrp="1"/>
          </p:cNvSpPr>
          <p:nvPr>
            <p:ph idx="1"/>
          </p:nvPr>
        </p:nvSpPr>
        <p:spPr/>
        <p:txBody>
          <a:bodyPr/>
          <a:lstStyle/>
          <a:p>
            <a:pPr marL="0" indent="0">
              <a:buNone/>
            </a:pPr>
            <a:r>
              <a:rPr lang="en-US" sz="2400" dirty="0"/>
              <a:t>Adam Sepulveda</a:t>
            </a:r>
          </a:p>
          <a:p>
            <a:pPr marL="0" indent="0">
              <a:buNone/>
            </a:pPr>
            <a:r>
              <a:rPr lang="en-US" sz="2400" dirty="0"/>
              <a:t>USGS Northern Rocky Mountain Science Center</a:t>
            </a:r>
          </a:p>
          <a:p>
            <a:pPr marL="0" indent="0">
              <a:buNone/>
            </a:pPr>
            <a:r>
              <a:rPr lang="en-US" sz="2400" dirty="0">
                <a:hlinkClick r:id="rId2">
                  <a:extLst>
                    <a:ext uri="{A12FA001-AC4F-418D-AE19-62706E023703}">
                      <ahyp:hlinkClr xmlns:ahyp="http://schemas.microsoft.com/office/drawing/2018/hyperlinkcolor" val="tx"/>
                    </a:ext>
                  </a:extLst>
                </a:hlinkClick>
              </a:rPr>
              <a:t>asepulveda@usgs.gov</a:t>
            </a:r>
            <a:endParaRPr lang="en-US" sz="2400" dirty="0"/>
          </a:p>
          <a:p>
            <a:pPr marL="0" indent="0">
              <a:buNone/>
            </a:pPr>
            <a:endParaRPr lang="en-US" sz="2400" dirty="0"/>
          </a:p>
        </p:txBody>
      </p:sp>
    </p:spTree>
    <p:extLst>
      <p:ext uri="{BB962C8B-B14F-4D97-AF65-F5344CB8AC3E}">
        <p14:creationId xmlns:p14="http://schemas.microsoft.com/office/powerpoint/2010/main" val="83466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613E1-9D8A-4D32-B1C7-FF851089FF6C}"/>
              </a:ext>
            </a:extLst>
          </p:cNvPr>
          <p:cNvSpPr>
            <a:spLocks noGrp="1"/>
          </p:cNvSpPr>
          <p:nvPr>
            <p:ph type="title"/>
          </p:nvPr>
        </p:nvSpPr>
        <p:spPr>
          <a:xfrm>
            <a:off x="419100" y="1595436"/>
            <a:ext cx="8305800" cy="1833563"/>
          </a:xfrm>
        </p:spPr>
        <p:txBody>
          <a:bodyPr/>
          <a:lstStyle/>
          <a:p>
            <a:pPr marL="857250" indent="-857250">
              <a:buFont typeface="+mj-lt"/>
              <a:buAutoNum type="romanUcPeriod"/>
            </a:pPr>
            <a:r>
              <a:rPr lang="en-US" dirty="0"/>
              <a:t>Decision-Making When You Don’t Have All the Facts</a:t>
            </a:r>
          </a:p>
        </p:txBody>
      </p:sp>
    </p:spTree>
    <p:extLst>
      <p:ext uri="{BB962C8B-B14F-4D97-AF65-F5344CB8AC3E}">
        <p14:creationId xmlns:p14="http://schemas.microsoft.com/office/powerpoint/2010/main" val="61554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E2AF-6645-4875-A8BB-ED9890B5E936}"/>
              </a:ext>
            </a:extLst>
          </p:cNvPr>
          <p:cNvSpPr>
            <a:spLocks noGrp="1"/>
          </p:cNvSpPr>
          <p:nvPr>
            <p:ph type="title" idx="4294967295"/>
          </p:nvPr>
        </p:nvSpPr>
        <p:spPr>
          <a:xfrm>
            <a:off x="0" y="152400"/>
            <a:ext cx="8305800" cy="1143000"/>
          </a:xfrm>
        </p:spPr>
        <p:txBody>
          <a:bodyPr/>
          <a:lstStyle/>
          <a:p>
            <a:r>
              <a:rPr lang="en-US" dirty="0"/>
              <a:t>Superbowl: Seahawks vs Patriots</a:t>
            </a:r>
          </a:p>
        </p:txBody>
      </p:sp>
      <p:pic>
        <p:nvPicPr>
          <p:cNvPr id="10" name="Picture 9">
            <a:extLst>
              <a:ext uri="{FF2B5EF4-FFF2-40B4-BE49-F238E27FC236}">
                <a16:creationId xmlns:a16="http://schemas.microsoft.com/office/drawing/2014/main" id="{4B52C789-1D55-4516-AF3C-E0EB44DE57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65887" y="1367246"/>
            <a:ext cx="5480584" cy="1143000"/>
          </a:xfrm>
          <a:prstGeom prst="rect">
            <a:avLst/>
          </a:prstGeom>
        </p:spPr>
      </p:pic>
      <p:pic>
        <p:nvPicPr>
          <p:cNvPr id="12" name="Content Placeholder 10">
            <a:extLst>
              <a:ext uri="{FF2B5EF4-FFF2-40B4-BE49-F238E27FC236}">
                <a16:creationId xmlns:a16="http://schemas.microsoft.com/office/drawing/2014/main" id="{134A4BAA-8BA0-4420-8745-C6AB6EF31D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406122" y="2518140"/>
            <a:ext cx="4339349"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89525464-1773-4DF4-AF1C-9893291E36C4}"/>
              </a:ext>
            </a:extLst>
          </p:cNvPr>
          <p:cNvSpPr txBox="1"/>
          <p:nvPr/>
        </p:nvSpPr>
        <p:spPr>
          <a:xfrm>
            <a:off x="6719384" y="3429000"/>
            <a:ext cx="2424616" cy="1323439"/>
          </a:xfrm>
          <a:prstGeom prst="rect">
            <a:avLst/>
          </a:prstGeom>
          <a:noFill/>
        </p:spPr>
        <p:txBody>
          <a:bodyPr wrap="square" rtlCol="0">
            <a:spAutoFit/>
          </a:bodyPr>
          <a:lstStyle/>
          <a:p>
            <a:pPr algn="ctr"/>
            <a:r>
              <a:rPr lang="en-US" sz="1600" dirty="0">
                <a:solidFill>
                  <a:schemeClr val="bg1"/>
                </a:solidFill>
              </a:rPr>
              <a:t>Annie Duke</a:t>
            </a:r>
          </a:p>
          <a:p>
            <a:pPr algn="ctr"/>
            <a:r>
              <a:rPr lang="en-US" sz="1600" i="1" dirty="0">
                <a:solidFill>
                  <a:schemeClr val="bg1"/>
                </a:solidFill>
              </a:rPr>
              <a:t>Thinking in Bets: Making Smarter Decisions When you Don’t Have All the Facts</a:t>
            </a:r>
          </a:p>
        </p:txBody>
      </p:sp>
      <p:sp>
        <p:nvSpPr>
          <p:cNvPr id="14" name="TextBox 13">
            <a:extLst>
              <a:ext uri="{FF2B5EF4-FFF2-40B4-BE49-F238E27FC236}">
                <a16:creationId xmlns:a16="http://schemas.microsoft.com/office/drawing/2014/main" id="{595CAF47-8FA7-4193-8418-4CC4C46EB2CF}"/>
              </a:ext>
            </a:extLst>
          </p:cNvPr>
          <p:cNvSpPr txBox="1"/>
          <p:nvPr/>
        </p:nvSpPr>
        <p:spPr>
          <a:xfrm>
            <a:off x="271463" y="3429000"/>
            <a:ext cx="1550424" cy="923330"/>
          </a:xfrm>
          <a:prstGeom prst="rect">
            <a:avLst/>
          </a:prstGeom>
          <a:noFill/>
        </p:spPr>
        <p:txBody>
          <a:bodyPr wrap="none" rtlCol="0">
            <a:spAutoFit/>
          </a:bodyPr>
          <a:lstStyle/>
          <a:p>
            <a:pPr marL="285750" indent="-285750">
              <a:buFont typeface="Arial" panose="020B0604020202020204" pitchFamily="34" charset="0"/>
              <a:buChar char="•"/>
            </a:pPr>
            <a:r>
              <a:rPr lang="en-US" sz="1800" dirty="0">
                <a:solidFill>
                  <a:schemeClr val="bg1"/>
                </a:solidFill>
              </a:rPr>
              <a:t>26 sec left</a:t>
            </a:r>
          </a:p>
          <a:p>
            <a:pPr marL="285750" indent="-285750">
              <a:buFont typeface="Arial" panose="020B0604020202020204" pitchFamily="34" charset="0"/>
              <a:buChar char="•"/>
            </a:pPr>
            <a:r>
              <a:rPr lang="en-US" sz="1800" dirty="0">
                <a:solidFill>
                  <a:schemeClr val="bg1"/>
                </a:solidFill>
              </a:rPr>
              <a:t>2</a:t>
            </a:r>
            <a:r>
              <a:rPr lang="en-US" sz="1800" baseline="30000" dirty="0">
                <a:solidFill>
                  <a:schemeClr val="bg1"/>
                </a:solidFill>
              </a:rPr>
              <a:t>nd</a:t>
            </a:r>
            <a:r>
              <a:rPr lang="en-US" sz="1800" dirty="0">
                <a:solidFill>
                  <a:schemeClr val="bg1"/>
                </a:solidFill>
              </a:rPr>
              <a:t> down</a:t>
            </a:r>
          </a:p>
          <a:p>
            <a:pPr marL="285750" indent="-285750">
              <a:buFont typeface="Arial" panose="020B0604020202020204" pitchFamily="34" charset="0"/>
              <a:buChar char="•"/>
            </a:pPr>
            <a:r>
              <a:rPr lang="en-US" sz="1800" dirty="0">
                <a:solidFill>
                  <a:schemeClr val="bg1"/>
                </a:solidFill>
              </a:rPr>
              <a:t>1-yard line</a:t>
            </a:r>
          </a:p>
        </p:txBody>
      </p:sp>
    </p:spTree>
    <p:extLst>
      <p:ext uri="{BB962C8B-B14F-4D97-AF65-F5344CB8AC3E}">
        <p14:creationId xmlns:p14="http://schemas.microsoft.com/office/powerpoint/2010/main" val="26376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0F9-26FC-421C-BA70-061135686CCC}"/>
              </a:ext>
            </a:extLst>
          </p:cNvPr>
          <p:cNvSpPr>
            <a:spLocks noGrp="1"/>
          </p:cNvSpPr>
          <p:nvPr>
            <p:ph type="title"/>
          </p:nvPr>
        </p:nvSpPr>
        <p:spPr/>
        <p:txBody>
          <a:bodyPr/>
          <a:lstStyle/>
          <a:p>
            <a:r>
              <a:rPr lang="en-US" dirty="0"/>
              <a:t>Was it a bad decision?</a:t>
            </a:r>
          </a:p>
        </p:txBody>
      </p:sp>
      <p:sp>
        <p:nvSpPr>
          <p:cNvPr id="3" name="Content Placeholder 2">
            <a:extLst>
              <a:ext uri="{FF2B5EF4-FFF2-40B4-BE49-F238E27FC236}">
                <a16:creationId xmlns:a16="http://schemas.microsoft.com/office/drawing/2014/main" id="{5961B151-9C11-4AA9-9065-9842C792CCF4}"/>
              </a:ext>
            </a:extLst>
          </p:cNvPr>
          <p:cNvSpPr>
            <a:spLocks noGrp="1"/>
          </p:cNvSpPr>
          <p:nvPr>
            <p:ph idx="1"/>
          </p:nvPr>
        </p:nvSpPr>
        <p:spPr>
          <a:xfrm>
            <a:off x="381000" y="1371600"/>
            <a:ext cx="7813766" cy="4495800"/>
          </a:xfrm>
        </p:spPr>
        <p:txBody>
          <a:bodyPr/>
          <a:lstStyle/>
          <a:p>
            <a:r>
              <a:rPr lang="en-US" dirty="0"/>
              <a:t>Probability of interception = 2%</a:t>
            </a:r>
          </a:p>
          <a:p>
            <a:endParaRPr lang="en-US" sz="1000" dirty="0"/>
          </a:p>
          <a:p>
            <a:r>
              <a:rPr lang="en-US" dirty="0"/>
              <a:t>Same decision, different outcome…</a:t>
            </a:r>
          </a:p>
          <a:p>
            <a:pPr lvl="1"/>
            <a:r>
              <a:rPr lang="en-US" dirty="0"/>
              <a:t> Seahawks win Super Bowl, best play ever!</a:t>
            </a:r>
          </a:p>
          <a:p>
            <a:pPr lvl="2"/>
            <a:endParaRPr lang="en-US" sz="1000" dirty="0"/>
          </a:p>
          <a:p>
            <a:r>
              <a:rPr lang="en-US" dirty="0"/>
              <a:t>Bad outcome ≠ Bad decision</a:t>
            </a:r>
          </a:p>
          <a:p>
            <a:endParaRPr lang="en-US" sz="1000" dirty="0"/>
          </a:p>
          <a:p>
            <a:r>
              <a:rPr lang="en-US" dirty="0"/>
              <a:t>Bad decision can result in good outcome (dumb luck)</a:t>
            </a:r>
          </a:p>
          <a:p>
            <a:pPr lvl="1"/>
            <a:r>
              <a:rPr lang="en-US" dirty="0"/>
              <a:t>Decision: Drinking &amp; driving</a:t>
            </a:r>
          </a:p>
          <a:p>
            <a:pPr lvl="1"/>
            <a:r>
              <a:rPr lang="en-US" dirty="0"/>
              <a:t>Outcome: Making it home safely </a:t>
            </a:r>
          </a:p>
        </p:txBody>
      </p:sp>
    </p:spTree>
    <p:extLst>
      <p:ext uri="{BB962C8B-B14F-4D97-AF65-F5344CB8AC3E}">
        <p14:creationId xmlns:p14="http://schemas.microsoft.com/office/powerpoint/2010/main" val="10462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EEAF-186B-49D3-9C85-71792D0A28FC}"/>
              </a:ext>
            </a:extLst>
          </p:cNvPr>
          <p:cNvSpPr>
            <a:spLocks noGrp="1"/>
          </p:cNvSpPr>
          <p:nvPr>
            <p:ph type="title"/>
          </p:nvPr>
        </p:nvSpPr>
        <p:spPr/>
        <p:txBody>
          <a:bodyPr/>
          <a:lstStyle/>
          <a:p>
            <a:r>
              <a:rPr lang="en-US" dirty="0"/>
              <a:t>What is a good decision?</a:t>
            </a:r>
          </a:p>
        </p:txBody>
      </p:sp>
      <p:sp>
        <p:nvSpPr>
          <p:cNvPr id="3" name="Content Placeholder 2">
            <a:extLst>
              <a:ext uri="{FF2B5EF4-FFF2-40B4-BE49-F238E27FC236}">
                <a16:creationId xmlns:a16="http://schemas.microsoft.com/office/drawing/2014/main" id="{1D4FA93C-5B4C-4C29-836C-4300BEA5478F}"/>
              </a:ext>
            </a:extLst>
          </p:cNvPr>
          <p:cNvSpPr>
            <a:spLocks noGrp="1"/>
          </p:cNvSpPr>
          <p:nvPr>
            <p:ph idx="1"/>
          </p:nvPr>
        </p:nvSpPr>
        <p:spPr>
          <a:xfrm>
            <a:off x="381000" y="1371600"/>
            <a:ext cx="8305800" cy="4201886"/>
          </a:xfrm>
        </p:spPr>
        <p:txBody>
          <a:bodyPr/>
          <a:lstStyle/>
          <a:p>
            <a:r>
              <a:rPr lang="en-US" u="sng" dirty="0"/>
              <a:t>Process</a:t>
            </a:r>
            <a:r>
              <a:rPr lang="en-US" dirty="0"/>
              <a:t> to make educated guess</a:t>
            </a:r>
            <a:endParaRPr lang="en-US" sz="1200" dirty="0"/>
          </a:p>
          <a:p>
            <a:pPr lvl="1"/>
            <a:r>
              <a:rPr lang="en-US" dirty="0"/>
              <a:t>Desired outcome</a:t>
            </a:r>
          </a:p>
          <a:p>
            <a:pPr lvl="1"/>
            <a:r>
              <a:rPr lang="en-US" dirty="0"/>
              <a:t>Alternatives</a:t>
            </a:r>
          </a:p>
          <a:p>
            <a:pPr lvl="1"/>
            <a:r>
              <a:rPr lang="en-US" dirty="0"/>
              <a:t>Probabilities of outcome given alternatives</a:t>
            </a:r>
          </a:p>
          <a:p>
            <a:pPr lvl="1"/>
            <a:endParaRPr lang="en-US" sz="1200" dirty="0"/>
          </a:p>
          <a:p>
            <a:r>
              <a:rPr lang="en-US" u="sng" dirty="0"/>
              <a:t>Process</a:t>
            </a:r>
            <a:r>
              <a:rPr lang="en-US" dirty="0"/>
              <a:t> increases odds of good outcome when you don’t have all the facts</a:t>
            </a:r>
          </a:p>
          <a:p>
            <a:pPr lvl="1"/>
            <a:r>
              <a:rPr lang="en-US" dirty="0"/>
              <a:t>Poker, not chess!</a:t>
            </a:r>
          </a:p>
        </p:txBody>
      </p:sp>
    </p:spTree>
    <p:extLst>
      <p:ext uri="{BB962C8B-B14F-4D97-AF65-F5344CB8AC3E}">
        <p14:creationId xmlns:p14="http://schemas.microsoft.com/office/powerpoint/2010/main" val="59449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613E1-9D8A-4D32-B1C7-FF851089FF6C}"/>
              </a:ext>
            </a:extLst>
          </p:cNvPr>
          <p:cNvSpPr>
            <a:spLocks noGrp="1"/>
          </p:cNvSpPr>
          <p:nvPr>
            <p:ph type="title"/>
          </p:nvPr>
        </p:nvSpPr>
        <p:spPr>
          <a:xfrm>
            <a:off x="419100" y="1595436"/>
            <a:ext cx="8305800" cy="1833563"/>
          </a:xfrm>
        </p:spPr>
        <p:txBody>
          <a:bodyPr/>
          <a:lstStyle/>
          <a:p>
            <a:pPr marL="857250" indent="-857250">
              <a:buFont typeface="+mj-lt"/>
              <a:buAutoNum type="romanUcPeriod" startAt="2"/>
            </a:pPr>
            <a:r>
              <a:rPr lang="en-US" dirty="0"/>
              <a:t>Uncertainty in environmental (e)DNA &amp; invasions</a:t>
            </a:r>
          </a:p>
        </p:txBody>
      </p:sp>
    </p:spTree>
    <p:extLst>
      <p:ext uri="{BB962C8B-B14F-4D97-AF65-F5344CB8AC3E}">
        <p14:creationId xmlns:p14="http://schemas.microsoft.com/office/powerpoint/2010/main" val="410965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B0EC-122F-49E9-BB51-C8D0F8B50F50}"/>
              </a:ext>
            </a:extLst>
          </p:cNvPr>
          <p:cNvSpPr>
            <a:spLocks noGrp="1"/>
          </p:cNvSpPr>
          <p:nvPr>
            <p:ph type="title"/>
          </p:nvPr>
        </p:nvSpPr>
        <p:spPr/>
        <p:txBody>
          <a:bodyPr/>
          <a:lstStyle/>
          <a:p>
            <a:r>
              <a:rPr lang="en-US" dirty="0"/>
              <a:t>eDNA sampling</a:t>
            </a:r>
          </a:p>
        </p:txBody>
      </p:sp>
      <p:sp>
        <p:nvSpPr>
          <p:cNvPr id="8" name="Content Placeholder 7">
            <a:extLst>
              <a:ext uri="{FF2B5EF4-FFF2-40B4-BE49-F238E27FC236}">
                <a16:creationId xmlns:a16="http://schemas.microsoft.com/office/drawing/2014/main" id="{DAC3D46F-79A0-4AB1-95B1-A6172762B571}"/>
              </a:ext>
            </a:extLst>
          </p:cNvPr>
          <p:cNvSpPr>
            <a:spLocks noGrp="1"/>
          </p:cNvSpPr>
          <p:nvPr>
            <p:ph sz="half" idx="1"/>
          </p:nvPr>
        </p:nvSpPr>
        <p:spPr>
          <a:xfrm>
            <a:off x="124328" y="1499936"/>
            <a:ext cx="4864768" cy="4495800"/>
          </a:xfrm>
        </p:spPr>
        <p:txBody>
          <a:bodyPr/>
          <a:lstStyle/>
          <a:p>
            <a:r>
              <a:rPr lang="en-US" dirty="0"/>
              <a:t>Highly sensitive</a:t>
            </a:r>
          </a:p>
          <a:p>
            <a:pPr lvl="1"/>
            <a:r>
              <a:rPr lang="en-US" dirty="0"/>
              <a:t>Only detects DNA</a:t>
            </a:r>
          </a:p>
          <a:p>
            <a:pPr lvl="1"/>
            <a:endParaRPr lang="en-US" dirty="0"/>
          </a:p>
          <a:p>
            <a:r>
              <a:rPr lang="en-US" dirty="0"/>
              <a:t>Outcome uncertainty</a:t>
            </a:r>
          </a:p>
          <a:p>
            <a:pPr lvl="1"/>
            <a:r>
              <a:rPr lang="en-US" dirty="0"/>
              <a:t>eDNA often indicates species presence</a:t>
            </a:r>
          </a:p>
          <a:p>
            <a:pPr lvl="1"/>
            <a:r>
              <a:rPr lang="en-US" dirty="0"/>
              <a:t>But not always</a:t>
            </a:r>
          </a:p>
          <a:p>
            <a:pPr lvl="2"/>
            <a:r>
              <a:rPr lang="en-US" dirty="0"/>
              <a:t>Space-time mismatch</a:t>
            </a:r>
          </a:p>
        </p:txBody>
      </p:sp>
      <p:pic>
        <p:nvPicPr>
          <p:cNvPr id="10" name="Picture 2">
            <a:extLst>
              <a:ext uri="{FF2B5EF4-FFF2-40B4-BE49-F238E27FC236}">
                <a16:creationId xmlns:a16="http://schemas.microsoft.com/office/drawing/2014/main" id="{DE8A4682-48E7-4C93-ACCD-9E9909D60E19}"/>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932424" y="2104644"/>
            <a:ext cx="4041648" cy="302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64FD6E3-1DEC-466B-85D9-0A3CE37A8D06}"/>
              </a:ext>
            </a:extLst>
          </p:cNvPr>
          <p:cNvSpPr txBox="1"/>
          <p:nvPr/>
        </p:nvSpPr>
        <p:spPr>
          <a:xfrm>
            <a:off x="5951773" y="4857357"/>
            <a:ext cx="2701459" cy="276999"/>
          </a:xfrm>
          <a:prstGeom prst="rect">
            <a:avLst/>
          </a:prstGeom>
          <a:noFill/>
        </p:spPr>
        <p:txBody>
          <a:bodyPr wrap="square" rtlCol="0">
            <a:spAutoFit/>
          </a:bodyPr>
          <a:lstStyle/>
          <a:p>
            <a:pPr algn="r"/>
            <a:r>
              <a:rPr lang="en-US" sz="1200" dirty="0">
                <a:solidFill>
                  <a:schemeClr val="bg1"/>
                </a:solidFill>
              </a:rPr>
              <a:t>Photo: USGS</a:t>
            </a:r>
          </a:p>
        </p:txBody>
      </p:sp>
    </p:spTree>
    <p:extLst>
      <p:ext uri="{BB962C8B-B14F-4D97-AF65-F5344CB8AC3E}">
        <p14:creationId xmlns:p14="http://schemas.microsoft.com/office/powerpoint/2010/main" val="370295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DDCC-6C00-46BD-AD86-2AA1ACBF3BC6}"/>
              </a:ext>
            </a:extLst>
          </p:cNvPr>
          <p:cNvSpPr>
            <a:spLocks noGrp="1"/>
          </p:cNvSpPr>
          <p:nvPr>
            <p:ph type="title"/>
          </p:nvPr>
        </p:nvSpPr>
        <p:spPr/>
        <p:txBody>
          <a:bodyPr/>
          <a:lstStyle/>
          <a:p>
            <a:r>
              <a:rPr lang="en-US" dirty="0"/>
              <a:t>Invasion process</a:t>
            </a:r>
          </a:p>
        </p:txBody>
      </p:sp>
      <p:sp>
        <p:nvSpPr>
          <p:cNvPr id="3" name="Content Placeholder 2">
            <a:extLst>
              <a:ext uri="{FF2B5EF4-FFF2-40B4-BE49-F238E27FC236}">
                <a16:creationId xmlns:a16="http://schemas.microsoft.com/office/drawing/2014/main" id="{DCE9E687-492F-4080-BEAD-D1B74A9226DB}"/>
              </a:ext>
            </a:extLst>
          </p:cNvPr>
          <p:cNvSpPr>
            <a:spLocks noGrp="1"/>
          </p:cNvSpPr>
          <p:nvPr>
            <p:ph sz="half" idx="1"/>
          </p:nvPr>
        </p:nvSpPr>
        <p:spPr>
          <a:xfrm>
            <a:off x="381000" y="1371600"/>
            <a:ext cx="4354286" cy="4495800"/>
          </a:xfrm>
        </p:spPr>
        <p:txBody>
          <a:bodyPr/>
          <a:lstStyle/>
          <a:p>
            <a:r>
              <a:rPr lang="en-US" dirty="0"/>
              <a:t>Most introductions fail</a:t>
            </a:r>
          </a:p>
          <a:p>
            <a:endParaRPr lang="en-US" dirty="0"/>
          </a:p>
          <a:p>
            <a:r>
              <a:rPr lang="en-US" dirty="0"/>
              <a:t>Outcome uncertainty</a:t>
            </a:r>
          </a:p>
          <a:p>
            <a:pPr lvl="1"/>
            <a:r>
              <a:rPr lang="en-US" dirty="0"/>
              <a:t>Failed introductions</a:t>
            </a:r>
          </a:p>
          <a:p>
            <a:pPr lvl="1"/>
            <a:r>
              <a:rPr lang="en-US" dirty="0"/>
              <a:t>Boom-bust</a:t>
            </a:r>
          </a:p>
          <a:p>
            <a:endParaRPr lang="en-US" dirty="0"/>
          </a:p>
        </p:txBody>
      </p:sp>
      <p:pic>
        <p:nvPicPr>
          <p:cNvPr id="5" name="Content Placeholder 4">
            <a:extLst>
              <a:ext uri="{FF2B5EF4-FFF2-40B4-BE49-F238E27FC236}">
                <a16:creationId xmlns:a16="http://schemas.microsoft.com/office/drawing/2014/main" id="{3B83EC39-B62D-41ED-A376-6E00F92A1B5A}"/>
              </a:ext>
            </a:extLst>
          </p:cNvPr>
          <p:cNvPicPr>
            <a:picLocks noGrp="1" noChangeAspect="1"/>
          </p:cNvPicPr>
          <p:nvPr>
            <p:ph sz="half" idx="2"/>
          </p:nvPr>
        </p:nvPicPr>
        <p:blipFill>
          <a:blip r:embed="rId2"/>
          <a:stretch>
            <a:fillRect/>
          </a:stretch>
        </p:blipFill>
        <p:spPr>
          <a:xfrm>
            <a:off x="4938473" y="1522719"/>
            <a:ext cx="3595333" cy="4206240"/>
          </a:xfrm>
          <a:prstGeom prst="rect">
            <a:avLst/>
          </a:prstGeom>
        </p:spPr>
      </p:pic>
      <p:sp>
        <p:nvSpPr>
          <p:cNvPr id="6" name="TextBox 5">
            <a:extLst>
              <a:ext uri="{FF2B5EF4-FFF2-40B4-BE49-F238E27FC236}">
                <a16:creationId xmlns:a16="http://schemas.microsoft.com/office/drawing/2014/main" id="{F1098E05-7637-4B87-8A19-4820E74FA400}"/>
              </a:ext>
            </a:extLst>
          </p:cNvPr>
          <p:cNvSpPr txBox="1"/>
          <p:nvPr/>
        </p:nvSpPr>
        <p:spPr>
          <a:xfrm>
            <a:off x="6689558" y="5996346"/>
            <a:ext cx="1129486" cy="276999"/>
          </a:xfrm>
          <a:prstGeom prst="rect">
            <a:avLst/>
          </a:prstGeom>
          <a:noFill/>
        </p:spPr>
        <p:txBody>
          <a:bodyPr wrap="square" rtlCol="0">
            <a:spAutoFit/>
          </a:bodyPr>
          <a:lstStyle/>
          <a:p>
            <a:pPr algn="r"/>
            <a:r>
              <a:rPr lang="en-US" sz="1200" dirty="0">
                <a:solidFill>
                  <a:schemeClr val="bg1"/>
                </a:solidFill>
              </a:rPr>
              <a:t>Sorte 2016</a:t>
            </a:r>
          </a:p>
        </p:txBody>
      </p:sp>
    </p:spTree>
    <p:extLst>
      <p:ext uri="{BB962C8B-B14F-4D97-AF65-F5344CB8AC3E}">
        <p14:creationId xmlns:p14="http://schemas.microsoft.com/office/powerpoint/2010/main" val="584237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mplate for Title Slide&amp;quot;&quot;/&gt;&lt;property id=&quot;20307&quot; value=&quot;296&quot;/&gt;&lt;/object&gt;&lt;object type=&quot;3&quot; unique_id=&quot;10005&quot;&gt;&lt;property id=&quot;20148&quot; value=&quot;5&quot;/&gt;&lt;property id=&quot;20300&quot; value=&quot;Slide 2 - &amp;quot;Template for Content Slide&amp;quot;&quot;/&gt;&lt;property id=&quot;20307&quot; value=&quot;297&quot;/&gt;&lt;/object&gt;&lt;/object&gt;&lt;/object&gt;&lt;/database&gt;"/>
  <p:tag name="SECTOMILLISECCONVERTED" val="1"/>
</p:tagLst>
</file>

<file path=ppt/theme/theme1.xml><?xml version="1.0" encoding="utf-8"?>
<a:theme xmlns:a="http://schemas.openxmlformats.org/drawingml/2006/main" name="USGS_NOROCK_gr_drag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GS PPT template" id="{2E299DB4-B4D4-4AA9-B30F-F8915B80A9C8}" vid="{ED266D0E-BC21-42CB-BE6B-C77622C01E3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USGS PPT template</Template>
  <TotalTime>8267</TotalTime>
  <Pages>4</Pages>
  <Words>1004</Words>
  <Application>Microsoft Office PowerPoint</Application>
  <PresentationFormat>On-screen Show (4:3)</PresentationFormat>
  <Paragraphs>303</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Bahnschrift Light Condensed</vt:lpstr>
      <vt:lpstr>Calibri</vt:lpstr>
      <vt:lpstr>Source Sans Pro</vt:lpstr>
      <vt:lpstr>Times New Roman</vt:lpstr>
      <vt:lpstr>Wingdings</vt:lpstr>
      <vt:lpstr>USGS_NOROCK_gr_dragon</vt:lpstr>
      <vt:lpstr>Environmental DNA works,  now what? </vt:lpstr>
      <vt:lpstr>Outline</vt:lpstr>
      <vt:lpstr>Decision-Making When You Don’t Have All the Facts</vt:lpstr>
      <vt:lpstr>Superbowl: Seahawks vs Patriots</vt:lpstr>
      <vt:lpstr>Was it a bad decision?</vt:lpstr>
      <vt:lpstr>What is a good decision?</vt:lpstr>
      <vt:lpstr>Uncertainty in environmental (e)DNA &amp; invasions</vt:lpstr>
      <vt:lpstr>eDNA sampling</vt:lpstr>
      <vt:lpstr>Invasion process</vt:lpstr>
      <vt:lpstr>Decision problem</vt:lpstr>
      <vt:lpstr>Quagga/Zebra mussels &amp; eDNA Jordanelle Reservoir, Utah</vt:lpstr>
      <vt:lpstr>QZ mussels are costly problem</vt:lpstr>
      <vt:lpstr>Jordanelle Reservoir (mussel-free)</vt:lpstr>
      <vt:lpstr>State agency eDNA monitoring</vt:lpstr>
      <vt:lpstr>Decision model</vt:lpstr>
      <vt:lpstr>Structured decision making</vt:lpstr>
      <vt:lpstr>Problem statement</vt:lpstr>
      <vt:lpstr>Objectives</vt:lpstr>
      <vt:lpstr>PowerPoint Presentation</vt:lpstr>
      <vt:lpstr>PowerPoint Presentation</vt:lpstr>
      <vt:lpstr>Tradeoffs &amp; Optimize</vt:lpstr>
      <vt:lpstr>Tradeoffs &amp; Optimize</vt:lpstr>
      <vt:lpstr>Decide &amp; Take Action</vt:lpstr>
      <vt:lpstr>Next steps</vt:lpstr>
      <vt:lpstr>eDNA detections and EDRR</vt:lpstr>
      <vt:lpstr>GSARP members</vt:lpstr>
      <vt:lpstr>Thank you </vt:lpstr>
    </vt:vector>
  </TitlesOfParts>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DNA works, but is it ready for invasive species management in the West? </dc:title>
  <dc:subject>Presentation format with USGS Visual Identity</dc:subject>
  <dc:creator>Sepulveda, Adam J</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Sepulveda, Adam J</cp:lastModifiedBy>
  <cp:revision>1</cp:revision>
  <cp:lastPrinted>1998-03-23T17:09:44Z</cp:lastPrinted>
  <dcterms:created xsi:type="dcterms:W3CDTF">2021-04-14T13:37:25Z</dcterms:created>
  <dcterms:modified xsi:type="dcterms:W3CDTF">2021-04-20T16:29:35Z</dcterms:modified>
</cp:coreProperties>
</file>