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0"/>
  </p:notesMasterIdLst>
  <p:sldIdLst>
    <p:sldId id="343" r:id="rId2"/>
    <p:sldId id="347" r:id="rId3"/>
    <p:sldId id="341" r:id="rId4"/>
    <p:sldId id="339" r:id="rId5"/>
    <p:sldId id="349" r:id="rId6"/>
    <p:sldId id="297" r:id="rId7"/>
    <p:sldId id="259" r:id="rId8"/>
    <p:sldId id="305" r:id="rId9"/>
    <p:sldId id="358" r:id="rId10"/>
    <p:sldId id="355" r:id="rId11"/>
    <p:sldId id="342" r:id="rId12"/>
    <p:sldId id="338" r:id="rId13"/>
    <p:sldId id="344" r:id="rId14"/>
    <p:sldId id="274" r:id="rId15"/>
    <p:sldId id="309" r:id="rId16"/>
    <p:sldId id="312" r:id="rId17"/>
    <p:sldId id="313" r:id="rId18"/>
    <p:sldId id="310" r:id="rId19"/>
    <p:sldId id="321" r:id="rId20"/>
    <p:sldId id="298" r:id="rId21"/>
    <p:sldId id="280" r:id="rId22"/>
    <p:sldId id="316" r:id="rId23"/>
    <p:sldId id="325" r:id="rId24"/>
    <p:sldId id="352" r:id="rId25"/>
    <p:sldId id="320" r:id="rId26"/>
    <p:sldId id="357" r:id="rId27"/>
    <p:sldId id="322" r:id="rId28"/>
    <p:sldId id="353"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thryn O'Shaughnessy" initials="KO" lastIdx="1" clrIdx="0">
    <p:extLst>
      <p:ext uri="{19B8F6BF-5375-455C-9EA6-DF929625EA0E}">
        <p15:presenceInfo xmlns:p15="http://schemas.microsoft.com/office/powerpoint/2012/main" userId="S::Kathryn.O'Shaughnessy@tpwd.texas.gov::29cfa6e8-713d-4c69-96d0-4bd44e5ca62a" providerId="AD"/>
      </p:ext>
    </p:extLst>
  </p:cmAuthor>
  <p:cmAuthor id="2" name="Katie O'Shaughnessy" initials="KO" lastIdx="1" clrIdx="1">
    <p:extLst>
      <p:ext uri="{19B8F6BF-5375-455C-9EA6-DF929625EA0E}">
        <p15:presenceInfo xmlns:p15="http://schemas.microsoft.com/office/powerpoint/2012/main" userId="S::K.OShaughnessy@apemltd.co.uk::49ab3f9a-625c-426b-98ce-7e9abef70ff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05C883-9BB9-4B02-9354-13BEABC2EE11}" v="217" dt="2021-04-21T07:46:02.8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162" autoAdjust="0"/>
    <p:restoredTop sz="84254" autoAdjust="0"/>
  </p:normalViewPr>
  <p:slideViewPr>
    <p:cSldViewPr snapToGrid="0">
      <p:cViewPr varScale="1">
        <p:scale>
          <a:sx n="96" d="100"/>
          <a:sy n="96" d="100"/>
        </p:scale>
        <p:origin x="1254"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O'Shaughnessy" userId="49ab3f9a-625c-426b-98ce-7e9abef70ff9" providerId="ADAL" clId="{6205C883-9BB9-4B02-9354-13BEABC2EE11}"/>
    <pc:docChg chg="undo custSel addSld delSld modSld sldOrd">
      <pc:chgData name="Katie O'Shaughnessy" userId="49ab3f9a-625c-426b-98ce-7e9abef70ff9" providerId="ADAL" clId="{6205C883-9BB9-4B02-9354-13BEABC2EE11}" dt="2021-04-21T07:44:30.600" v="12871" actId="1582"/>
      <pc:docMkLst>
        <pc:docMk/>
      </pc:docMkLst>
      <pc:sldChg chg="modSp mod">
        <pc:chgData name="Katie O'Shaughnessy" userId="49ab3f9a-625c-426b-98ce-7e9abef70ff9" providerId="ADAL" clId="{6205C883-9BB9-4B02-9354-13BEABC2EE11}" dt="2021-04-20T18:57:15.591" v="7501" actId="1076"/>
        <pc:sldMkLst>
          <pc:docMk/>
          <pc:sldMk cId="2478808240" sldId="259"/>
        </pc:sldMkLst>
        <pc:spChg chg="mod">
          <ac:chgData name="Katie O'Shaughnessy" userId="49ab3f9a-625c-426b-98ce-7e9abef70ff9" providerId="ADAL" clId="{6205C883-9BB9-4B02-9354-13BEABC2EE11}" dt="2021-04-20T18:57:15.591" v="7501" actId="1076"/>
          <ac:spMkLst>
            <pc:docMk/>
            <pc:sldMk cId="2478808240" sldId="259"/>
            <ac:spMk id="5" creationId="{68E83A56-1D78-4197-AB83-372285931412}"/>
          </ac:spMkLst>
        </pc:spChg>
      </pc:sldChg>
      <pc:sldChg chg="addSp delSp modSp mod modNotesTx">
        <pc:chgData name="Katie O'Shaughnessy" userId="49ab3f9a-625c-426b-98ce-7e9abef70ff9" providerId="ADAL" clId="{6205C883-9BB9-4B02-9354-13BEABC2EE11}" dt="2021-04-20T19:25:39.402" v="8864" actId="20577"/>
        <pc:sldMkLst>
          <pc:docMk/>
          <pc:sldMk cId="534921073" sldId="274"/>
        </pc:sldMkLst>
        <pc:spChg chg="mod">
          <ac:chgData name="Katie O'Shaughnessy" userId="49ab3f9a-625c-426b-98ce-7e9abef70ff9" providerId="ADAL" clId="{6205C883-9BB9-4B02-9354-13BEABC2EE11}" dt="2021-04-20T14:22:47.016" v="395" actId="1076"/>
          <ac:spMkLst>
            <pc:docMk/>
            <pc:sldMk cId="534921073" sldId="274"/>
            <ac:spMk id="5" creationId="{5F10187A-E2A1-453F-AF35-3F534DAD24C2}"/>
          </ac:spMkLst>
        </pc:spChg>
        <pc:spChg chg="mod">
          <ac:chgData name="Katie O'Shaughnessy" userId="49ab3f9a-625c-426b-98ce-7e9abef70ff9" providerId="ADAL" clId="{6205C883-9BB9-4B02-9354-13BEABC2EE11}" dt="2021-04-20T14:20:16.072" v="250" actId="1076"/>
          <ac:spMkLst>
            <pc:docMk/>
            <pc:sldMk cId="534921073" sldId="274"/>
            <ac:spMk id="10" creationId="{76CC2E7F-6CC0-4B76-9E86-FDCE16A133B2}"/>
          </ac:spMkLst>
        </pc:spChg>
        <pc:picChg chg="add mod">
          <ac:chgData name="Katie O'Shaughnessy" userId="49ab3f9a-625c-426b-98ce-7e9abef70ff9" providerId="ADAL" clId="{6205C883-9BB9-4B02-9354-13BEABC2EE11}" dt="2021-04-20T17:03:52.063" v="5095" actId="14100"/>
          <ac:picMkLst>
            <pc:docMk/>
            <pc:sldMk cId="534921073" sldId="274"/>
            <ac:picMk id="4" creationId="{9197C8FB-EF04-41B0-9F8B-011E024B6816}"/>
          </ac:picMkLst>
        </pc:picChg>
        <pc:picChg chg="del">
          <ac:chgData name="Katie O'Shaughnessy" userId="49ab3f9a-625c-426b-98ce-7e9abef70ff9" providerId="ADAL" clId="{6205C883-9BB9-4B02-9354-13BEABC2EE11}" dt="2021-04-20T17:03:31.575" v="5088" actId="478"/>
          <ac:picMkLst>
            <pc:docMk/>
            <pc:sldMk cId="534921073" sldId="274"/>
            <ac:picMk id="30" creationId="{27DB85BA-CBB7-4113-A5C4-3568083D7CAA}"/>
          </ac:picMkLst>
        </pc:picChg>
      </pc:sldChg>
      <pc:sldChg chg="del">
        <pc:chgData name="Katie O'Shaughnessy" userId="49ab3f9a-625c-426b-98ce-7e9abef70ff9" providerId="ADAL" clId="{6205C883-9BB9-4B02-9354-13BEABC2EE11}" dt="2021-04-20T19:15:56.977" v="7832" actId="47"/>
        <pc:sldMkLst>
          <pc:docMk/>
          <pc:sldMk cId="1446974353" sldId="277"/>
        </pc:sldMkLst>
      </pc:sldChg>
      <pc:sldChg chg="addSp delSp modSp mod modNotesTx">
        <pc:chgData name="Katie O'Shaughnessy" userId="49ab3f9a-625c-426b-98ce-7e9abef70ff9" providerId="ADAL" clId="{6205C883-9BB9-4B02-9354-13BEABC2EE11}" dt="2021-04-21T07:42:01.490" v="12667" actId="20577"/>
        <pc:sldMkLst>
          <pc:docMk/>
          <pc:sldMk cId="575081530" sldId="280"/>
        </pc:sldMkLst>
        <pc:spChg chg="mod">
          <ac:chgData name="Katie O'Shaughnessy" userId="49ab3f9a-625c-426b-98ce-7e9abef70ff9" providerId="ADAL" clId="{6205C883-9BB9-4B02-9354-13BEABC2EE11}" dt="2021-04-20T15:17:10.769" v="3578" actId="20577"/>
          <ac:spMkLst>
            <pc:docMk/>
            <pc:sldMk cId="575081530" sldId="280"/>
            <ac:spMk id="7" creationId="{022B858E-ED0B-459D-9422-A2A2E52B7428}"/>
          </ac:spMkLst>
        </pc:spChg>
        <pc:spChg chg="mod">
          <ac:chgData name="Katie O'Shaughnessy" userId="49ab3f9a-625c-426b-98ce-7e9abef70ff9" providerId="ADAL" clId="{6205C883-9BB9-4B02-9354-13BEABC2EE11}" dt="2021-04-20T15:19:48.797" v="3717" actId="1076"/>
          <ac:spMkLst>
            <pc:docMk/>
            <pc:sldMk cId="575081530" sldId="280"/>
            <ac:spMk id="10" creationId="{05EEC87E-BDFA-4D21-AE81-2849097F2733}"/>
          </ac:spMkLst>
        </pc:spChg>
        <pc:spChg chg="mod">
          <ac:chgData name="Katie O'Shaughnessy" userId="49ab3f9a-625c-426b-98ce-7e9abef70ff9" providerId="ADAL" clId="{6205C883-9BB9-4B02-9354-13BEABC2EE11}" dt="2021-04-20T15:16:58.422" v="3576" actId="14100"/>
          <ac:spMkLst>
            <pc:docMk/>
            <pc:sldMk cId="575081530" sldId="280"/>
            <ac:spMk id="11" creationId="{0C77B81F-AAF2-4045-B3E6-4D447D963DD8}"/>
          </ac:spMkLst>
        </pc:spChg>
        <pc:picChg chg="add mod">
          <ac:chgData name="Katie O'Shaughnessy" userId="49ab3f9a-625c-426b-98ce-7e9abef70ff9" providerId="ADAL" clId="{6205C883-9BB9-4B02-9354-13BEABC2EE11}" dt="2021-04-20T17:07:07.815" v="5135"/>
          <ac:picMkLst>
            <pc:docMk/>
            <pc:sldMk cId="575081530" sldId="280"/>
            <ac:picMk id="8" creationId="{B15CFAE1-C912-40AB-8BEC-7EADF811BABD}"/>
          </ac:picMkLst>
        </pc:picChg>
        <pc:picChg chg="del">
          <ac:chgData name="Katie O'Shaughnessy" userId="49ab3f9a-625c-426b-98ce-7e9abef70ff9" providerId="ADAL" clId="{6205C883-9BB9-4B02-9354-13BEABC2EE11}" dt="2021-04-20T17:07:07.487" v="5134" actId="478"/>
          <ac:picMkLst>
            <pc:docMk/>
            <pc:sldMk cId="575081530" sldId="280"/>
            <ac:picMk id="12" creationId="{030DDA8E-1422-4A51-982C-200D02F200CE}"/>
          </ac:picMkLst>
        </pc:picChg>
      </pc:sldChg>
      <pc:sldChg chg="addSp modSp mod modNotesTx">
        <pc:chgData name="Katie O'Shaughnessy" userId="49ab3f9a-625c-426b-98ce-7e9abef70ff9" providerId="ADAL" clId="{6205C883-9BB9-4B02-9354-13BEABC2EE11}" dt="2021-04-20T18:42:30.550" v="6816" actId="20577"/>
        <pc:sldMkLst>
          <pc:docMk/>
          <pc:sldMk cId="3927679255" sldId="297"/>
        </pc:sldMkLst>
        <pc:spChg chg="add mod">
          <ac:chgData name="Katie O'Shaughnessy" userId="49ab3f9a-625c-426b-98ce-7e9abef70ff9" providerId="ADAL" clId="{6205C883-9BB9-4B02-9354-13BEABC2EE11}" dt="2021-04-20T18:42:11.913" v="6782" actId="403"/>
          <ac:spMkLst>
            <pc:docMk/>
            <pc:sldMk cId="3927679255" sldId="297"/>
            <ac:spMk id="4" creationId="{63FDC041-DB76-430B-9815-05472762C9CA}"/>
          </ac:spMkLst>
        </pc:spChg>
        <pc:spChg chg="mod">
          <ac:chgData name="Katie O'Shaughnessy" userId="49ab3f9a-625c-426b-98ce-7e9abef70ff9" providerId="ADAL" clId="{6205C883-9BB9-4B02-9354-13BEABC2EE11}" dt="2021-04-20T18:42:08.393" v="6781" actId="403"/>
          <ac:spMkLst>
            <pc:docMk/>
            <pc:sldMk cId="3927679255" sldId="297"/>
            <ac:spMk id="15" creationId="{AB3FB3B0-DB24-418F-BD5C-59292C478F9E}"/>
          </ac:spMkLst>
        </pc:spChg>
      </pc:sldChg>
      <pc:sldChg chg="addSp delSp modSp mod modNotesTx">
        <pc:chgData name="Katie O'Shaughnessy" userId="49ab3f9a-625c-426b-98ce-7e9abef70ff9" providerId="ADAL" clId="{6205C883-9BB9-4B02-9354-13BEABC2EE11}" dt="2021-04-21T07:25:46.806" v="12000" actId="20577"/>
        <pc:sldMkLst>
          <pc:docMk/>
          <pc:sldMk cId="2395310556" sldId="298"/>
        </pc:sldMkLst>
        <pc:spChg chg="mod">
          <ac:chgData name="Katie O'Shaughnessy" userId="49ab3f9a-625c-426b-98ce-7e9abef70ff9" providerId="ADAL" clId="{6205C883-9BB9-4B02-9354-13BEABC2EE11}" dt="2021-04-20T17:06:49.990" v="5124" actId="21"/>
          <ac:spMkLst>
            <pc:docMk/>
            <pc:sldMk cId="2395310556" sldId="298"/>
            <ac:spMk id="6" creationId="{DF3330E1-B22E-43F7-AF96-DDE8A035216D}"/>
          </ac:spMkLst>
        </pc:spChg>
        <pc:spChg chg="add mod">
          <ac:chgData name="Katie O'Shaughnessy" userId="49ab3f9a-625c-426b-98ce-7e9abef70ff9" providerId="ADAL" clId="{6205C883-9BB9-4B02-9354-13BEABC2EE11}" dt="2021-04-20T17:07:01.702" v="5133" actId="1076"/>
          <ac:spMkLst>
            <pc:docMk/>
            <pc:sldMk cId="2395310556" sldId="298"/>
            <ac:spMk id="9" creationId="{3733A111-C279-497C-A203-593F80EF84BF}"/>
          </ac:spMkLst>
        </pc:spChg>
        <pc:picChg chg="add mod">
          <ac:chgData name="Katie O'Shaughnessy" userId="49ab3f9a-625c-426b-98ce-7e9abef70ff9" providerId="ADAL" clId="{6205C883-9BB9-4B02-9354-13BEABC2EE11}" dt="2021-04-20T17:06:43.735" v="5123" actId="1076"/>
          <ac:picMkLst>
            <pc:docMk/>
            <pc:sldMk cId="2395310556" sldId="298"/>
            <ac:picMk id="4" creationId="{80DDDB9F-66F8-4C7B-9C58-6A62B8ED7847}"/>
          </ac:picMkLst>
        </pc:picChg>
        <pc:picChg chg="del">
          <ac:chgData name="Katie O'Shaughnessy" userId="49ab3f9a-625c-426b-98ce-7e9abef70ff9" providerId="ADAL" clId="{6205C883-9BB9-4B02-9354-13BEABC2EE11}" dt="2021-04-20T17:06:37.007" v="5120" actId="478"/>
          <ac:picMkLst>
            <pc:docMk/>
            <pc:sldMk cId="2395310556" sldId="298"/>
            <ac:picMk id="33" creationId="{8887568C-2BA9-4364-B489-FC9087F08485}"/>
          </ac:picMkLst>
        </pc:picChg>
      </pc:sldChg>
      <pc:sldChg chg="modSp mod modNotesTx">
        <pc:chgData name="Katie O'Shaughnessy" userId="49ab3f9a-625c-426b-98ce-7e9abef70ff9" providerId="ADAL" clId="{6205C883-9BB9-4B02-9354-13BEABC2EE11}" dt="2021-04-21T07:07:45.744" v="10615" actId="1076"/>
        <pc:sldMkLst>
          <pc:docMk/>
          <pc:sldMk cId="2798593098" sldId="305"/>
        </pc:sldMkLst>
        <pc:spChg chg="mod">
          <ac:chgData name="Katie O'Shaughnessy" userId="49ab3f9a-625c-426b-98ce-7e9abef70ff9" providerId="ADAL" clId="{6205C883-9BB9-4B02-9354-13BEABC2EE11}" dt="2021-04-21T07:07:25.471" v="10612" actId="20577"/>
          <ac:spMkLst>
            <pc:docMk/>
            <pc:sldMk cId="2798593098" sldId="305"/>
            <ac:spMk id="5" creationId="{68E83A56-1D78-4197-AB83-372285931412}"/>
          </ac:spMkLst>
        </pc:spChg>
        <pc:spChg chg="mod">
          <ac:chgData name="Katie O'Shaughnessy" userId="49ab3f9a-625c-426b-98ce-7e9abef70ff9" providerId="ADAL" clId="{6205C883-9BB9-4B02-9354-13BEABC2EE11}" dt="2021-04-21T07:07:45.744" v="10615" actId="1076"/>
          <ac:spMkLst>
            <pc:docMk/>
            <pc:sldMk cId="2798593098" sldId="305"/>
            <ac:spMk id="8" creationId="{80E44E07-63E2-484F-B9E4-57669DDBFB84}"/>
          </ac:spMkLst>
        </pc:spChg>
      </pc:sldChg>
      <pc:sldChg chg="addSp delSp modSp mod modNotesTx">
        <pc:chgData name="Katie O'Shaughnessy" userId="49ab3f9a-625c-426b-98ce-7e9abef70ff9" providerId="ADAL" clId="{6205C883-9BB9-4B02-9354-13BEABC2EE11}" dt="2021-04-20T19:26:34.802" v="8924" actId="20577"/>
        <pc:sldMkLst>
          <pc:docMk/>
          <pc:sldMk cId="1330829357" sldId="309"/>
        </pc:sldMkLst>
        <pc:spChg chg="mod">
          <ac:chgData name="Katie O'Shaughnessy" userId="49ab3f9a-625c-426b-98ce-7e9abef70ff9" providerId="ADAL" clId="{6205C883-9BB9-4B02-9354-13BEABC2EE11}" dt="2021-04-20T14:23:00.305" v="399" actId="1076"/>
          <ac:spMkLst>
            <pc:docMk/>
            <pc:sldMk cId="1330829357" sldId="309"/>
            <ac:spMk id="8" creationId="{BB262241-B7A3-4C64-ADFD-0C5541F96A66}"/>
          </ac:spMkLst>
        </pc:spChg>
        <pc:picChg chg="add mod">
          <ac:chgData name="Katie O'Shaughnessy" userId="49ab3f9a-625c-426b-98ce-7e9abef70ff9" providerId="ADAL" clId="{6205C883-9BB9-4B02-9354-13BEABC2EE11}" dt="2021-04-20T17:04:09.896" v="5098" actId="1076"/>
          <ac:picMkLst>
            <pc:docMk/>
            <pc:sldMk cId="1330829357" sldId="309"/>
            <ac:picMk id="6" creationId="{A4CFD1FD-8EE6-4B7B-9FA9-FB5FFEF2393F}"/>
          </ac:picMkLst>
        </pc:picChg>
        <pc:picChg chg="del">
          <ac:chgData name="Katie O'Shaughnessy" userId="49ab3f9a-625c-426b-98ce-7e9abef70ff9" providerId="ADAL" clId="{6205C883-9BB9-4B02-9354-13BEABC2EE11}" dt="2021-04-20T17:04:06.230" v="5096" actId="478"/>
          <ac:picMkLst>
            <pc:docMk/>
            <pc:sldMk cId="1330829357" sldId="309"/>
            <ac:picMk id="15" creationId="{BDB6CEC0-DAFB-4D0C-9BD4-002DE7513625}"/>
          </ac:picMkLst>
        </pc:picChg>
      </pc:sldChg>
      <pc:sldChg chg="addSp delSp modSp mod setBg setClrOvrMap addCm delCm modNotesTx">
        <pc:chgData name="Katie O'Shaughnessy" userId="49ab3f9a-625c-426b-98ce-7e9abef70ff9" providerId="ADAL" clId="{6205C883-9BB9-4B02-9354-13BEABC2EE11}" dt="2021-04-20T19:27:42.335" v="8935" actId="20577"/>
        <pc:sldMkLst>
          <pc:docMk/>
          <pc:sldMk cId="1304535856" sldId="310"/>
        </pc:sldMkLst>
        <pc:spChg chg="mod">
          <ac:chgData name="Katie O'Shaughnessy" userId="49ab3f9a-625c-426b-98ce-7e9abef70ff9" providerId="ADAL" clId="{6205C883-9BB9-4B02-9354-13BEABC2EE11}" dt="2021-04-20T14:40:06.401" v="908" actId="1076"/>
          <ac:spMkLst>
            <pc:docMk/>
            <pc:sldMk cId="1304535856" sldId="310"/>
            <ac:spMk id="2" creationId="{B3A9741D-86FA-4F19-8331-BFC833A0D4BF}"/>
          </ac:spMkLst>
        </pc:spChg>
        <pc:spChg chg="mod ord">
          <ac:chgData name="Katie O'Shaughnessy" userId="49ab3f9a-625c-426b-98ce-7e9abef70ff9" providerId="ADAL" clId="{6205C883-9BB9-4B02-9354-13BEABC2EE11}" dt="2021-04-20T14:44:52.134" v="1480" actId="20577"/>
          <ac:spMkLst>
            <pc:docMk/>
            <pc:sldMk cId="1304535856" sldId="310"/>
            <ac:spMk id="3" creationId="{418A9FD8-3408-4E90-924A-C8D589BF5058}"/>
          </ac:spMkLst>
        </pc:spChg>
        <pc:spChg chg="add del">
          <ac:chgData name="Katie O'Shaughnessy" userId="49ab3f9a-625c-426b-98ce-7e9abef70ff9" providerId="ADAL" clId="{6205C883-9BB9-4B02-9354-13BEABC2EE11}" dt="2021-04-20T14:39:30.222" v="903" actId="26606"/>
          <ac:spMkLst>
            <pc:docMk/>
            <pc:sldMk cId="1304535856" sldId="310"/>
            <ac:spMk id="12" creationId="{1660E788-AFA9-4A1B-9991-6AA74632A15B}"/>
          </ac:spMkLst>
        </pc:spChg>
        <pc:spChg chg="add del">
          <ac:chgData name="Katie O'Shaughnessy" userId="49ab3f9a-625c-426b-98ce-7e9abef70ff9" providerId="ADAL" clId="{6205C883-9BB9-4B02-9354-13BEABC2EE11}" dt="2021-04-20T14:39:30.222" v="903" actId="26606"/>
          <ac:spMkLst>
            <pc:docMk/>
            <pc:sldMk cId="1304535856" sldId="310"/>
            <ac:spMk id="14" creationId="{867D4867-5BA7-4462-B2F6-A23F4A622AA7}"/>
          </ac:spMkLst>
        </pc:spChg>
        <pc:picChg chg="mod modCrop">
          <ac:chgData name="Katie O'Shaughnessy" userId="49ab3f9a-625c-426b-98ce-7e9abef70ff9" providerId="ADAL" clId="{6205C883-9BB9-4B02-9354-13BEABC2EE11}" dt="2021-04-20T14:40:33.562" v="916" actId="732"/>
          <ac:picMkLst>
            <pc:docMk/>
            <pc:sldMk cId="1304535856" sldId="310"/>
            <ac:picMk id="4" creationId="{D1CF49B0-276F-466F-A319-21B82A8CCA69}"/>
          </ac:picMkLst>
        </pc:picChg>
        <pc:picChg chg="add mod modCrop">
          <ac:chgData name="Katie O'Shaughnessy" userId="49ab3f9a-625c-426b-98ce-7e9abef70ff9" providerId="ADAL" clId="{6205C883-9BB9-4B02-9354-13BEABC2EE11}" dt="2021-04-20T14:40:41.202" v="917" actId="732"/>
          <ac:picMkLst>
            <pc:docMk/>
            <pc:sldMk cId="1304535856" sldId="310"/>
            <ac:picMk id="6" creationId="{2004F09D-E89D-49A7-9105-A36C390CC053}"/>
          </ac:picMkLst>
        </pc:picChg>
        <pc:picChg chg="del mod ord">
          <ac:chgData name="Katie O'Shaughnessy" userId="49ab3f9a-625c-426b-98ce-7e9abef70ff9" providerId="ADAL" clId="{6205C883-9BB9-4B02-9354-13BEABC2EE11}" dt="2021-04-20T17:04:28.959" v="5105" actId="478"/>
          <ac:picMkLst>
            <pc:docMk/>
            <pc:sldMk cId="1304535856" sldId="310"/>
            <ac:picMk id="7" creationId="{B291EE2A-854B-4298-9BEE-E6C1C94A5D4E}"/>
          </ac:picMkLst>
        </pc:picChg>
        <pc:picChg chg="add mod">
          <ac:chgData name="Katie O'Shaughnessy" userId="49ab3f9a-625c-426b-98ce-7e9abef70ff9" providerId="ADAL" clId="{6205C883-9BB9-4B02-9354-13BEABC2EE11}" dt="2021-04-20T17:04:33.080" v="5107" actId="1076"/>
          <ac:picMkLst>
            <pc:docMk/>
            <pc:sldMk cId="1304535856" sldId="310"/>
            <ac:picMk id="8" creationId="{8C2308EA-3FD3-4FB9-9FB2-6D09F669011A}"/>
          </ac:picMkLst>
        </pc:picChg>
      </pc:sldChg>
      <pc:sldChg chg="addSp delSp modSp mod modNotesTx">
        <pc:chgData name="Katie O'Shaughnessy" userId="49ab3f9a-625c-426b-98ce-7e9abef70ff9" providerId="ADAL" clId="{6205C883-9BB9-4B02-9354-13BEABC2EE11}" dt="2021-04-20T19:26:59.635" v="8934" actId="20577"/>
        <pc:sldMkLst>
          <pc:docMk/>
          <pc:sldMk cId="542477522" sldId="312"/>
        </pc:sldMkLst>
        <pc:spChg chg="mod">
          <ac:chgData name="Katie O'Shaughnessy" userId="49ab3f9a-625c-426b-98ce-7e9abef70ff9" providerId="ADAL" clId="{6205C883-9BB9-4B02-9354-13BEABC2EE11}" dt="2021-04-20T14:32:17.755" v="714" actId="20577"/>
          <ac:spMkLst>
            <pc:docMk/>
            <pc:sldMk cId="542477522" sldId="312"/>
            <ac:spMk id="2" creationId="{F5F271C3-4DBC-44EB-BD2F-409E0A0E1352}"/>
          </ac:spMkLst>
        </pc:spChg>
        <pc:spChg chg="mod">
          <ac:chgData name="Katie O'Shaughnessy" userId="49ab3f9a-625c-426b-98ce-7e9abef70ff9" providerId="ADAL" clId="{6205C883-9BB9-4B02-9354-13BEABC2EE11}" dt="2021-04-20T14:24:40.909" v="432" actId="122"/>
          <ac:spMkLst>
            <pc:docMk/>
            <pc:sldMk cId="542477522" sldId="312"/>
            <ac:spMk id="4" creationId="{73412DE6-61FB-4CBB-9E6A-6777630E51FE}"/>
          </ac:spMkLst>
        </pc:spChg>
        <pc:picChg chg="del mod modCrop">
          <ac:chgData name="Katie O'Shaughnessy" userId="49ab3f9a-625c-426b-98ce-7e9abef70ff9" providerId="ADAL" clId="{6205C883-9BB9-4B02-9354-13BEABC2EE11}" dt="2021-04-20T14:31:14.729" v="681" actId="478"/>
          <ac:picMkLst>
            <pc:docMk/>
            <pc:sldMk cId="542477522" sldId="312"/>
            <ac:picMk id="3" creationId="{5C0FAD19-600D-491D-8DEC-9CC4BC00BE6D}"/>
          </ac:picMkLst>
        </pc:picChg>
        <pc:picChg chg="del">
          <ac:chgData name="Katie O'Shaughnessy" userId="49ab3f9a-625c-426b-98ce-7e9abef70ff9" providerId="ADAL" clId="{6205C883-9BB9-4B02-9354-13BEABC2EE11}" dt="2021-04-20T17:04:13.815" v="5099" actId="478"/>
          <ac:picMkLst>
            <pc:docMk/>
            <pc:sldMk cId="542477522" sldId="312"/>
            <ac:picMk id="6" creationId="{381397C1-598D-473E-B178-DCF23D7092DA}"/>
          </ac:picMkLst>
        </pc:picChg>
        <pc:picChg chg="add del mod modCrop">
          <ac:chgData name="Katie O'Shaughnessy" userId="49ab3f9a-625c-426b-98ce-7e9abef70ff9" providerId="ADAL" clId="{6205C883-9BB9-4B02-9354-13BEABC2EE11}" dt="2021-04-20T14:29:35.179" v="666" actId="478"/>
          <ac:picMkLst>
            <pc:docMk/>
            <pc:sldMk cId="542477522" sldId="312"/>
            <ac:picMk id="7" creationId="{1496B84F-D211-4D97-8B36-31C6213BC040}"/>
          </ac:picMkLst>
        </pc:picChg>
        <pc:picChg chg="add mod">
          <ac:chgData name="Katie O'Shaughnessy" userId="49ab3f9a-625c-426b-98ce-7e9abef70ff9" providerId="ADAL" clId="{6205C883-9BB9-4B02-9354-13BEABC2EE11}" dt="2021-04-20T17:04:17.231" v="5101" actId="1076"/>
          <ac:picMkLst>
            <pc:docMk/>
            <pc:sldMk cId="542477522" sldId="312"/>
            <ac:picMk id="7" creationId="{930F4715-5626-4AB5-9F7F-8C50CF62916C}"/>
          </ac:picMkLst>
        </pc:picChg>
        <pc:picChg chg="add mod modCrop">
          <ac:chgData name="Katie O'Shaughnessy" userId="49ab3f9a-625c-426b-98ce-7e9abef70ff9" providerId="ADAL" clId="{6205C883-9BB9-4B02-9354-13BEABC2EE11}" dt="2021-04-20T14:31:52.658" v="696" actId="1076"/>
          <ac:picMkLst>
            <pc:docMk/>
            <pc:sldMk cId="542477522" sldId="312"/>
            <ac:picMk id="9" creationId="{50BC7540-102D-48BC-9475-46C89061C9D8}"/>
          </ac:picMkLst>
        </pc:picChg>
        <pc:picChg chg="add mod modCrop">
          <ac:chgData name="Katie O'Shaughnessy" userId="49ab3f9a-625c-426b-98ce-7e9abef70ff9" providerId="ADAL" clId="{6205C883-9BB9-4B02-9354-13BEABC2EE11}" dt="2021-04-20T14:31:57.329" v="698" actId="1076"/>
          <ac:picMkLst>
            <pc:docMk/>
            <pc:sldMk cId="542477522" sldId="312"/>
            <ac:picMk id="11" creationId="{5A6D09DB-7A30-4B7C-B78A-339514B5C1AA}"/>
          </ac:picMkLst>
        </pc:picChg>
      </pc:sldChg>
      <pc:sldChg chg="addSp delSp modSp mod modAnim modNotesTx">
        <pc:chgData name="Katie O'Shaughnessy" userId="49ab3f9a-625c-426b-98ce-7e9abef70ff9" providerId="ADAL" clId="{6205C883-9BB9-4B02-9354-13BEABC2EE11}" dt="2021-04-20T17:04:25.175" v="5104" actId="1076"/>
        <pc:sldMkLst>
          <pc:docMk/>
          <pc:sldMk cId="157746623" sldId="313"/>
        </pc:sldMkLst>
        <pc:spChg chg="mod">
          <ac:chgData name="Katie O'Shaughnessy" userId="49ab3f9a-625c-426b-98ce-7e9abef70ff9" providerId="ADAL" clId="{6205C883-9BB9-4B02-9354-13BEABC2EE11}" dt="2021-04-20T14:27:41.093" v="663" actId="122"/>
          <ac:spMkLst>
            <pc:docMk/>
            <pc:sldMk cId="157746623" sldId="313"/>
            <ac:spMk id="3" creationId="{A2AF5537-26BC-4165-97FC-D424CF345D81}"/>
          </ac:spMkLst>
        </pc:spChg>
        <pc:spChg chg="mod">
          <ac:chgData name="Katie O'Shaughnessy" userId="49ab3f9a-625c-426b-98ce-7e9abef70ff9" providerId="ADAL" clId="{6205C883-9BB9-4B02-9354-13BEABC2EE11}" dt="2021-04-20T14:33:40.054" v="741" actId="403"/>
          <ac:spMkLst>
            <pc:docMk/>
            <pc:sldMk cId="157746623" sldId="313"/>
            <ac:spMk id="4" creationId="{2DE49978-4BC2-4469-A753-61F69E70129B}"/>
          </ac:spMkLst>
        </pc:spChg>
        <pc:spChg chg="mod">
          <ac:chgData name="Katie O'Shaughnessy" userId="49ab3f9a-625c-426b-98ce-7e9abef70ff9" providerId="ADAL" clId="{6205C883-9BB9-4B02-9354-13BEABC2EE11}" dt="2021-04-20T14:33:50.970" v="742" actId="1076"/>
          <ac:spMkLst>
            <pc:docMk/>
            <pc:sldMk cId="157746623" sldId="313"/>
            <ac:spMk id="6" creationId="{1C618016-1681-4A6C-B711-19A52D2657BF}"/>
          </ac:spMkLst>
        </pc:spChg>
        <pc:picChg chg="mod">
          <ac:chgData name="Katie O'Shaughnessy" userId="49ab3f9a-625c-426b-98ce-7e9abef70ff9" providerId="ADAL" clId="{6205C883-9BB9-4B02-9354-13BEABC2EE11}" dt="2021-04-20T14:27:25.104" v="662" actId="1076"/>
          <ac:picMkLst>
            <pc:docMk/>
            <pc:sldMk cId="157746623" sldId="313"/>
            <ac:picMk id="5" creationId="{2D4A0AFA-9666-48C8-B47D-B5CDDE16FA4E}"/>
          </ac:picMkLst>
        </pc:picChg>
        <pc:picChg chg="add mod">
          <ac:chgData name="Katie O'Shaughnessy" userId="49ab3f9a-625c-426b-98ce-7e9abef70ff9" providerId="ADAL" clId="{6205C883-9BB9-4B02-9354-13BEABC2EE11}" dt="2021-04-20T17:04:25.175" v="5104" actId="1076"/>
          <ac:picMkLst>
            <pc:docMk/>
            <pc:sldMk cId="157746623" sldId="313"/>
            <ac:picMk id="9" creationId="{EF046BEE-4658-414B-9669-CADE3ACBA038}"/>
          </ac:picMkLst>
        </pc:picChg>
        <pc:picChg chg="del">
          <ac:chgData name="Katie O'Shaughnessy" userId="49ab3f9a-625c-426b-98ce-7e9abef70ff9" providerId="ADAL" clId="{6205C883-9BB9-4B02-9354-13BEABC2EE11}" dt="2021-04-20T17:04:21.807" v="5102" actId="478"/>
          <ac:picMkLst>
            <pc:docMk/>
            <pc:sldMk cId="157746623" sldId="313"/>
            <ac:picMk id="12" creationId="{689BBF84-4699-4951-A3A3-DAF2E8FF16BE}"/>
          </ac:picMkLst>
        </pc:picChg>
      </pc:sldChg>
      <pc:sldChg chg="del">
        <pc:chgData name="Katie O'Shaughnessy" userId="49ab3f9a-625c-426b-98ce-7e9abef70ff9" providerId="ADAL" clId="{6205C883-9BB9-4B02-9354-13BEABC2EE11}" dt="2021-04-20T15:20:40.887" v="3719" actId="47"/>
        <pc:sldMkLst>
          <pc:docMk/>
          <pc:sldMk cId="3157985512" sldId="314"/>
        </pc:sldMkLst>
      </pc:sldChg>
      <pc:sldChg chg="del">
        <pc:chgData name="Katie O'Shaughnessy" userId="49ab3f9a-625c-426b-98ce-7e9abef70ff9" providerId="ADAL" clId="{6205C883-9BB9-4B02-9354-13BEABC2EE11}" dt="2021-04-20T15:20:36.582" v="3718" actId="47"/>
        <pc:sldMkLst>
          <pc:docMk/>
          <pc:sldMk cId="3608664852" sldId="315"/>
        </pc:sldMkLst>
      </pc:sldChg>
      <pc:sldChg chg="addSp delSp modSp mod modNotesTx">
        <pc:chgData name="Katie O'Shaughnessy" userId="49ab3f9a-625c-426b-98ce-7e9abef70ff9" providerId="ADAL" clId="{6205C883-9BB9-4B02-9354-13BEABC2EE11}" dt="2021-04-20T17:08:47.466" v="5160"/>
        <pc:sldMkLst>
          <pc:docMk/>
          <pc:sldMk cId="947727948" sldId="316"/>
        </pc:sldMkLst>
        <pc:spChg chg="mod">
          <ac:chgData name="Katie O'Shaughnessy" userId="49ab3f9a-625c-426b-98ce-7e9abef70ff9" providerId="ADAL" clId="{6205C883-9BB9-4B02-9354-13BEABC2EE11}" dt="2021-04-20T15:23:02.366" v="3766" actId="14100"/>
          <ac:spMkLst>
            <pc:docMk/>
            <pc:sldMk cId="947727948" sldId="316"/>
            <ac:spMk id="13" creationId="{D24C4441-83B7-4D7F-8786-E1CF0D919684}"/>
          </ac:spMkLst>
        </pc:spChg>
        <pc:spChg chg="mod">
          <ac:chgData name="Katie O'Shaughnessy" userId="49ab3f9a-625c-426b-98ce-7e9abef70ff9" providerId="ADAL" clId="{6205C883-9BB9-4B02-9354-13BEABC2EE11}" dt="2021-04-20T15:25:20.922" v="3816" actId="115"/>
          <ac:spMkLst>
            <pc:docMk/>
            <pc:sldMk cId="947727948" sldId="316"/>
            <ac:spMk id="14" creationId="{A4FB9359-AE7E-4097-AB7F-8B3F1B4A04AD}"/>
          </ac:spMkLst>
        </pc:spChg>
        <pc:spChg chg="mod">
          <ac:chgData name="Katie O'Shaughnessy" userId="49ab3f9a-625c-426b-98ce-7e9abef70ff9" providerId="ADAL" clId="{6205C883-9BB9-4B02-9354-13BEABC2EE11}" dt="2021-04-20T15:24:50.039" v="3800" actId="1076"/>
          <ac:spMkLst>
            <pc:docMk/>
            <pc:sldMk cId="947727948" sldId="316"/>
            <ac:spMk id="15" creationId="{8093C4E0-B882-4B1A-9864-A780A6C90551}"/>
          </ac:spMkLst>
        </pc:spChg>
        <pc:spChg chg="add mod">
          <ac:chgData name="Katie O'Shaughnessy" userId="49ab3f9a-625c-426b-98ce-7e9abef70ff9" providerId="ADAL" clId="{6205C883-9BB9-4B02-9354-13BEABC2EE11}" dt="2021-04-20T15:23:58.128" v="3786" actId="1076"/>
          <ac:spMkLst>
            <pc:docMk/>
            <pc:sldMk cId="947727948" sldId="316"/>
            <ac:spMk id="18" creationId="{1E697852-55D4-4C13-A004-C932D7B6A39C}"/>
          </ac:spMkLst>
        </pc:spChg>
        <pc:spChg chg="add mod ord">
          <ac:chgData name="Katie O'Shaughnessy" userId="49ab3f9a-625c-426b-98ce-7e9abef70ff9" providerId="ADAL" clId="{6205C883-9BB9-4B02-9354-13BEABC2EE11}" dt="2021-04-20T15:25:44.316" v="3836" actId="166"/>
          <ac:spMkLst>
            <pc:docMk/>
            <pc:sldMk cId="947727948" sldId="316"/>
            <ac:spMk id="22" creationId="{741BFFDA-86A2-48D6-B32F-C7E7B64BAF24}"/>
          </ac:spMkLst>
        </pc:spChg>
        <pc:spChg chg="del mod">
          <ac:chgData name="Katie O'Shaughnessy" userId="49ab3f9a-625c-426b-98ce-7e9abef70ff9" providerId="ADAL" clId="{6205C883-9BB9-4B02-9354-13BEABC2EE11}" dt="2021-04-20T15:21:17.215" v="3725" actId="478"/>
          <ac:spMkLst>
            <pc:docMk/>
            <pc:sldMk cId="947727948" sldId="316"/>
            <ac:spMk id="25" creationId="{29E9D3DD-27C2-4A45-8981-FF8C2FC3026A}"/>
          </ac:spMkLst>
        </pc:spChg>
        <pc:picChg chg="mod">
          <ac:chgData name="Katie O'Shaughnessy" userId="49ab3f9a-625c-426b-98ce-7e9abef70ff9" providerId="ADAL" clId="{6205C883-9BB9-4B02-9354-13BEABC2EE11}" dt="2021-04-20T15:22:15.646" v="3735" actId="14100"/>
          <ac:picMkLst>
            <pc:docMk/>
            <pc:sldMk cId="947727948" sldId="316"/>
            <ac:picMk id="8" creationId="{BD54AFB7-340E-44DE-99FD-78E7DD717385}"/>
          </ac:picMkLst>
        </pc:picChg>
        <pc:picChg chg="add mod">
          <ac:chgData name="Katie O'Shaughnessy" userId="49ab3f9a-625c-426b-98ce-7e9abef70ff9" providerId="ADAL" clId="{6205C883-9BB9-4B02-9354-13BEABC2EE11}" dt="2021-04-20T17:07:14.792" v="5138" actId="1076"/>
          <ac:picMkLst>
            <pc:docMk/>
            <pc:sldMk cId="947727948" sldId="316"/>
            <ac:picMk id="24" creationId="{B2E14379-BB82-4DBD-B3C1-2F3F837FC098}"/>
          </ac:picMkLst>
        </pc:picChg>
        <pc:picChg chg="del">
          <ac:chgData name="Katie O'Shaughnessy" userId="49ab3f9a-625c-426b-98ce-7e9abef70ff9" providerId="ADAL" clId="{6205C883-9BB9-4B02-9354-13BEABC2EE11}" dt="2021-04-20T17:07:11.887" v="5136" actId="478"/>
          <ac:picMkLst>
            <pc:docMk/>
            <pc:sldMk cId="947727948" sldId="316"/>
            <ac:picMk id="34" creationId="{39EF0AAD-F27B-4A92-8520-E4CCED4A929A}"/>
          </ac:picMkLst>
        </pc:picChg>
        <pc:cxnChg chg="add mod">
          <ac:chgData name="Katie O'Shaughnessy" userId="49ab3f9a-625c-426b-98ce-7e9abef70ff9" providerId="ADAL" clId="{6205C883-9BB9-4B02-9354-13BEABC2EE11}" dt="2021-04-20T15:24:00.110" v="3787" actId="14100"/>
          <ac:cxnSpMkLst>
            <pc:docMk/>
            <pc:sldMk cId="947727948" sldId="316"/>
            <ac:cxnSpMk id="16" creationId="{44EB1671-BD2D-4D18-AC88-4655D6C36318}"/>
          </ac:cxnSpMkLst>
        </pc:cxnChg>
        <pc:cxnChg chg="mod">
          <ac:chgData name="Katie O'Shaughnessy" userId="49ab3f9a-625c-426b-98ce-7e9abef70ff9" providerId="ADAL" clId="{6205C883-9BB9-4B02-9354-13BEABC2EE11}" dt="2021-04-20T15:25:19.734" v="3815" actId="14100"/>
          <ac:cxnSpMkLst>
            <pc:docMk/>
            <pc:sldMk cId="947727948" sldId="316"/>
            <ac:cxnSpMk id="17" creationId="{1C81D64E-F82B-4928-9E2C-5FDD1A5810EE}"/>
          </ac:cxnSpMkLst>
        </pc:cxnChg>
        <pc:cxnChg chg="mod">
          <ac:chgData name="Katie O'Shaughnessy" userId="49ab3f9a-625c-426b-98ce-7e9abef70ff9" providerId="ADAL" clId="{6205C883-9BB9-4B02-9354-13BEABC2EE11}" dt="2021-04-20T15:22:56.352" v="3764" actId="14100"/>
          <ac:cxnSpMkLst>
            <pc:docMk/>
            <pc:sldMk cId="947727948" sldId="316"/>
            <ac:cxnSpMk id="19" creationId="{F4A26D2F-CA2B-43CC-A0FC-D30699F585E5}"/>
          </ac:cxnSpMkLst>
        </pc:cxnChg>
        <pc:cxnChg chg="mod">
          <ac:chgData name="Katie O'Shaughnessy" userId="49ab3f9a-625c-426b-98ce-7e9abef70ff9" providerId="ADAL" clId="{6205C883-9BB9-4B02-9354-13BEABC2EE11}" dt="2021-04-20T15:24:52.558" v="3801" actId="14100"/>
          <ac:cxnSpMkLst>
            <pc:docMk/>
            <pc:sldMk cId="947727948" sldId="316"/>
            <ac:cxnSpMk id="21" creationId="{2B78ED07-9DB8-41DB-B707-26B3686BFB40}"/>
          </ac:cxnSpMkLst>
        </pc:cxnChg>
        <pc:cxnChg chg="add mod">
          <ac:chgData name="Katie O'Shaughnessy" userId="49ab3f9a-625c-426b-98ce-7e9abef70ff9" providerId="ADAL" clId="{6205C883-9BB9-4B02-9354-13BEABC2EE11}" dt="2021-04-20T15:25:41.406" v="3835" actId="14100"/>
          <ac:cxnSpMkLst>
            <pc:docMk/>
            <pc:sldMk cId="947727948" sldId="316"/>
            <ac:cxnSpMk id="23" creationId="{4ED8AF99-A791-4088-B561-6AD98B42C12A}"/>
          </ac:cxnSpMkLst>
        </pc:cxnChg>
      </pc:sldChg>
      <pc:sldChg chg="addSp delSp modSp mod modNotesTx">
        <pc:chgData name="Katie O'Shaughnessy" userId="49ab3f9a-625c-426b-98ce-7e9abef70ff9" providerId="ADAL" clId="{6205C883-9BB9-4B02-9354-13BEABC2EE11}" dt="2021-04-21T07:44:30.600" v="12871" actId="1582"/>
        <pc:sldMkLst>
          <pc:docMk/>
          <pc:sldMk cId="2595759729" sldId="320"/>
        </pc:sldMkLst>
        <pc:spChg chg="mod">
          <ac:chgData name="Katie O'Shaughnessy" userId="49ab3f9a-625c-426b-98ce-7e9abef70ff9" providerId="ADAL" clId="{6205C883-9BB9-4B02-9354-13BEABC2EE11}" dt="2021-04-20T20:18:12.670" v="10188" actId="20577"/>
          <ac:spMkLst>
            <pc:docMk/>
            <pc:sldMk cId="2595759729" sldId="320"/>
            <ac:spMk id="2" creationId="{83EF1E35-2A92-4BD3-8B17-AF40111C0C91}"/>
          </ac:spMkLst>
        </pc:spChg>
        <pc:spChg chg="add mod">
          <ac:chgData name="Katie O'Shaughnessy" userId="49ab3f9a-625c-426b-98ce-7e9abef70ff9" providerId="ADAL" clId="{6205C883-9BB9-4B02-9354-13BEABC2EE11}" dt="2021-04-21T07:42:57.740" v="12668" actId="115"/>
          <ac:spMkLst>
            <pc:docMk/>
            <pc:sldMk cId="2595759729" sldId="320"/>
            <ac:spMk id="5" creationId="{AECEC00D-A981-4A9B-8CDA-4394C8462AE6}"/>
          </ac:spMkLst>
        </pc:spChg>
        <pc:picChg chg="add mod modCrop">
          <ac:chgData name="Katie O'Shaughnessy" userId="49ab3f9a-625c-426b-98ce-7e9abef70ff9" providerId="ADAL" clId="{6205C883-9BB9-4B02-9354-13BEABC2EE11}" dt="2021-04-21T07:44:10.257" v="12806" actId="1036"/>
          <ac:picMkLst>
            <pc:docMk/>
            <pc:sldMk cId="2595759729" sldId="320"/>
            <ac:picMk id="4" creationId="{5827106B-30CC-4BE5-AF21-FFE67E0A7180}"/>
          </ac:picMkLst>
        </pc:picChg>
        <pc:picChg chg="add mod modCrop">
          <ac:chgData name="Katie O'Shaughnessy" userId="49ab3f9a-625c-426b-98ce-7e9abef70ff9" providerId="ADAL" clId="{6205C883-9BB9-4B02-9354-13BEABC2EE11}" dt="2021-04-21T06:16:17.458" v="10216" actId="1038"/>
          <ac:picMkLst>
            <pc:docMk/>
            <pc:sldMk cId="2595759729" sldId="320"/>
            <ac:picMk id="6" creationId="{CC845D88-1CDF-4268-94F2-EA8450BA08F1}"/>
          </ac:picMkLst>
        </pc:picChg>
        <pc:picChg chg="add mod">
          <ac:chgData name="Katie O'Shaughnessy" userId="49ab3f9a-625c-426b-98ce-7e9abef70ff9" providerId="ADAL" clId="{6205C883-9BB9-4B02-9354-13BEABC2EE11}" dt="2021-04-21T07:44:30.600" v="12871" actId="1582"/>
          <ac:picMkLst>
            <pc:docMk/>
            <pc:sldMk cId="2595759729" sldId="320"/>
            <ac:picMk id="7" creationId="{827816D4-89C8-432A-A04F-F5845711FD26}"/>
          </ac:picMkLst>
        </pc:picChg>
        <pc:picChg chg="add del mod">
          <ac:chgData name="Katie O'Shaughnessy" userId="49ab3f9a-625c-426b-98ce-7e9abef70ff9" providerId="ADAL" clId="{6205C883-9BB9-4B02-9354-13BEABC2EE11}" dt="2021-04-21T07:17:49.589" v="11366" actId="478"/>
          <ac:picMkLst>
            <pc:docMk/>
            <pc:sldMk cId="2595759729" sldId="320"/>
            <ac:picMk id="2050" creationId="{B30C68ED-EC97-47CE-966C-AA536F9EE96F}"/>
          </ac:picMkLst>
        </pc:picChg>
      </pc:sldChg>
      <pc:sldChg chg="addSp delSp modSp mod delAnim modAnim modNotesTx">
        <pc:chgData name="Katie O'Shaughnessy" userId="49ab3f9a-625c-426b-98ce-7e9abef70ff9" providerId="ADAL" clId="{6205C883-9BB9-4B02-9354-13BEABC2EE11}" dt="2021-04-21T07:23:26.629" v="11794"/>
        <pc:sldMkLst>
          <pc:docMk/>
          <pc:sldMk cId="1098715188" sldId="321"/>
        </pc:sldMkLst>
        <pc:spChg chg="add del mod">
          <ac:chgData name="Katie O'Shaughnessy" userId="49ab3f9a-625c-426b-98ce-7e9abef70ff9" providerId="ADAL" clId="{6205C883-9BB9-4B02-9354-13BEABC2EE11}" dt="2021-04-20T14:54:14.891" v="2127" actId="478"/>
          <ac:spMkLst>
            <pc:docMk/>
            <pc:sldMk cId="1098715188" sldId="321"/>
            <ac:spMk id="2" creationId="{434C7961-0CD8-4680-9EAC-3E3EAA451D94}"/>
          </ac:spMkLst>
        </pc:spChg>
        <pc:spChg chg="add mod">
          <ac:chgData name="Katie O'Shaughnessy" userId="49ab3f9a-625c-426b-98ce-7e9abef70ff9" providerId="ADAL" clId="{6205C883-9BB9-4B02-9354-13BEABC2EE11}" dt="2021-04-21T07:19:55.376" v="11439" actId="1076"/>
          <ac:spMkLst>
            <pc:docMk/>
            <pc:sldMk cId="1098715188" sldId="321"/>
            <ac:spMk id="3" creationId="{1A5AE2A0-C468-4B28-B5C4-5A96F52DFD3D}"/>
          </ac:spMkLst>
        </pc:spChg>
        <pc:spChg chg="add del mod">
          <ac:chgData name="Katie O'Shaughnessy" userId="49ab3f9a-625c-426b-98ce-7e9abef70ff9" providerId="ADAL" clId="{6205C883-9BB9-4B02-9354-13BEABC2EE11}" dt="2021-04-20T20:00:12.934" v="10080" actId="478"/>
          <ac:spMkLst>
            <pc:docMk/>
            <pc:sldMk cId="1098715188" sldId="321"/>
            <ac:spMk id="7" creationId="{EE106E07-E5AC-49C6-9F0A-B0F0D71D5B12}"/>
          </ac:spMkLst>
        </pc:spChg>
        <pc:spChg chg="add mod">
          <ac:chgData name="Katie O'Shaughnessy" userId="49ab3f9a-625c-426b-98ce-7e9abef70ff9" providerId="ADAL" clId="{6205C883-9BB9-4B02-9354-13BEABC2EE11}" dt="2021-04-21T07:19:57.181" v="11440" actId="1076"/>
          <ac:spMkLst>
            <pc:docMk/>
            <pc:sldMk cId="1098715188" sldId="321"/>
            <ac:spMk id="8" creationId="{8BEF186D-2F61-4052-BBAA-E77371F6BE84}"/>
          </ac:spMkLst>
        </pc:spChg>
        <pc:picChg chg="add mod">
          <ac:chgData name="Katie O'Shaughnessy" userId="49ab3f9a-625c-426b-98ce-7e9abef70ff9" providerId="ADAL" clId="{6205C883-9BB9-4B02-9354-13BEABC2EE11}" dt="2021-04-20T17:05:48.094" v="5115" actId="1076"/>
          <ac:picMkLst>
            <pc:docMk/>
            <pc:sldMk cId="1098715188" sldId="321"/>
            <ac:picMk id="4" creationId="{5086E101-0501-4E70-915C-57304B9C2A90}"/>
          </ac:picMkLst>
        </pc:picChg>
        <pc:picChg chg="mod">
          <ac:chgData name="Katie O'Shaughnessy" userId="49ab3f9a-625c-426b-98ce-7e9abef70ff9" providerId="ADAL" clId="{6205C883-9BB9-4B02-9354-13BEABC2EE11}" dt="2021-04-20T14:41:35.330" v="935" actId="1076"/>
          <ac:picMkLst>
            <pc:docMk/>
            <pc:sldMk cId="1098715188" sldId="321"/>
            <ac:picMk id="6" creationId="{DEA17EF3-E15C-4EB3-B135-7A0CCA8BBFC0}"/>
          </ac:picMkLst>
        </pc:picChg>
        <pc:picChg chg="del">
          <ac:chgData name="Katie O'Shaughnessy" userId="49ab3f9a-625c-426b-98ce-7e9abef70ff9" providerId="ADAL" clId="{6205C883-9BB9-4B02-9354-13BEABC2EE11}" dt="2021-04-20T17:05:39.559" v="5112" actId="478"/>
          <ac:picMkLst>
            <pc:docMk/>
            <pc:sldMk cId="1098715188" sldId="321"/>
            <ac:picMk id="32" creationId="{36EA1CF6-9949-4006-9864-93A04C9DD453}"/>
          </ac:picMkLst>
        </pc:picChg>
      </pc:sldChg>
      <pc:sldChg chg="addSp delSp modSp del mod modNotesTx">
        <pc:chgData name="Katie O'Shaughnessy" userId="49ab3f9a-625c-426b-98ce-7e9abef70ff9" providerId="ADAL" clId="{6205C883-9BB9-4B02-9354-13BEABC2EE11}" dt="2021-04-20T17:08:49.706" v="5161" actId="47"/>
        <pc:sldMkLst>
          <pc:docMk/>
          <pc:sldMk cId="945128159" sldId="324"/>
        </pc:sldMkLst>
        <pc:picChg chg="del">
          <ac:chgData name="Katie O'Shaughnessy" userId="49ab3f9a-625c-426b-98ce-7e9abef70ff9" providerId="ADAL" clId="{6205C883-9BB9-4B02-9354-13BEABC2EE11}" dt="2021-04-20T15:25:55.367" v="3837" actId="478"/>
          <ac:picMkLst>
            <pc:docMk/>
            <pc:sldMk cId="945128159" sldId="324"/>
            <ac:picMk id="2" creationId="{CF69C455-0C8C-49ED-8C9B-334C653E3084}"/>
          </ac:picMkLst>
        </pc:picChg>
        <pc:picChg chg="mod">
          <ac:chgData name="Katie O'Shaughnessy" userId="49ab3f9a-625c-426b-98ce-7e9abef70ff9" providerId="ADAL" clId="{6205C883-9BB9-4B02-9354-13BEABC2EE11}" dt="2021-04-20T15:26:00.006" v="3839" actId="1076"/>
          <ac:picMkLst>
            <pc:docMk/>
            <pc:sldMk cId="945128159" sldId="324"/>
            <ac:picMk id="4" creationId="{1F3FEA71-9F4E-4BB3-8138-659A30154F27}"/>
          </ac:picMkLst>
        </pc:picChg>
        <pc:picChg chg="add mod">
          <ac:chgData name="Katie O'Shaughnessy" userId="49ab3f9a-625c-426b-98ce-7e9abef70ff9" providerId="ADAL" clId="{6205C883-9BB9-4B02-9354-13BEABC2EE11}" dt="2021-04-20T17:07:23.272" v="5141" actId="1076"/>
          <ac:picMkLst>
            <pc:docMk/>
            <pc:sldMk cId="945128159" sldId="324"/>
            <ac:picMk id="6" creationId="{85714FED-A933-4536-9737-DCD9A60C8B26}"/>
          </ac:picMkLst>
        </pc:picChg>
        <pc:picChg chg="del">
          <ac:chgData name="Katie O'Shaughnessy" userId="49ab3f9a-625c-426b-98ce-7e9abef70ff9" providerId="ADAL" clId="{6205C883-9BB9-4B02-9354-13BEABC2EE11}" dt="2021-04-20T17:07:20.335" v="5139" actId="478"/>
          <ac:picMkLst>
            <pc:docMk/>
            <pc:sldMk cId="945128159" sldId="324"/>
            <ac:picMk id="18" creationId="{053398C1-EEF8-4E96-BF8E-55BF9944DCED}"/>
          </ac:picMkLst>
        </pc:picChg>
      </pc:sldChg>
      <pc:sldChg chg="addSp delSp modSp mod modAnim modNotesTx">
        <pc:chgData name="Katie O'Shaughnessy" userId="49ab3f9a-625c-426b-98ce-7e9abef70ff9" providerId="ADAL" clId="{6205C883-9BB9-4B02-9354-13BEABC2EE11}" dt="2021-04-20T19:37:39.363" v="9828" actId="20577"/>
        <pc:sldMkLst>
          <pc:docMk/>
          <pc:sldMk cId="2915085170" sldId="325"/>
        </pc:sldMkLst>
        <pc:spChg chg="mod">
          <ac:chgData name="Katie O'Shaughnessy" userId="49ab3f9a-625c-426b-98ce-7e9abef70ff9" providerId="ADAL" clId="{6205C883-9BB9-4B02-9354-13BEABC2EE11}" dt="2021-04-20T15:31:49.184" v="4279" actId="14100"/>
          <ac:spMkLst>
            <pc:docMk/>
            <pc:sldMk cId="2915085170" sldId="325"/>
            <ac:spMk id="3" creationId="{F064854D-63E0-4559-9C33-4D17F9BE08F7}"/>
          </ac:spMkLst>
        </pc:spChg>
        <pc:spChg chg="mod">
          <ac:chgData name="Katie O'Shaughnessy" userId="49ab3f9a-625c-426b-98ce-7e9abef70ff9" providerId="ADAL" clId="{6205C883-9BB9-4B02-9354-13BEABC2EE11}" dt="2021-04-20T15:28:06.566" v="4005" actId="1076"/>
          <ac:spMkLst>
            <pc:docMk/>
            <pc:sldMk cId="2915085170" sldId="325"/>
            <ac:spMk id="5" creationId="{1F34613E-A4A4-4C8A-B466-B4C9EB2D8416}"/>
          </ac:spMkLst>
        </pc:spChg>
        <pc:spChg chg="mod">
          <ac:chgData name="Katie O'Shaughnessy" userId="49ab3f9a-625c-426b-98ce-7e9abef70ff9" providerId="ADAL" clId="{6205C883-9BB9-4B02-9354-13BEABC2EE11}" dt="2021-04-20T15:27:59.598" v="4004" actId="1076"/>
          <ac:spMkLst>
            <pc:docMk/>
            <pc:sldMk cId="2915085170" sldId="325"/>
            <ac:spMk id="21" creationId="{19CB8A52-8771-44D7-BB19-F936E2242377}"/>
          </ac:spMkLst>
        </pc:spChg>
        <pc:spChg chg="mod">
          <ac:chgData name="Katie O'Shaughnessy" userId="49ab3f9a-625c-426b-98ce-7e9abef70ff9" providerId="ADAL" clId="{6205C883-9BB9-4B02-9354-13BEABC2EE11}" dt="2021-04-20T15:27:56.633" v="4003" actId="403"/>
          <ac:spMkLst>
            <pc:docMk/>
            <pc:sldMk cId="2915085170" sldId="325"/>
            <ac:spMk id="24" creationId="{03A285C6-35CD-4292-A526-16621A8B4A39}"/>
          </ac:spMkLst>
        </pc:spChg>
        <pc:spChg chg="mod">
          <ac:chgData name="Katie O'Shaughnessy" userId="49ab3f9a-625c-426b-98ce-7e9abef70ff9" providerId="ADAL" clId="{6205C883-9BB9-4B02-9354-13BEABC2EE11}" dt="2021-04-20T17:08:12.095" v="5147"/>
          <ac:spMkLst>
            <pc:docMk/>
            <pc:sldMk cId="2915085170" sldId="325"/>
            <ac:spMk id="27" creationId="{E16A1E30-7965-4112-BE12-9673078656CC}"/>
          </ac:spMkLst>
        </pc:spChg>
        <pc:spChg chg="mod">
          <ac:chgData name="Katie O'Shaughnessy" userId="49ab3f9a-625c-426b-98ce-7e9abef70ff9" providerId="ADAL" clId="{6205C883-9BB9-4B02-9354-13BEABC2EE11}" dt="2021-04-20T17:08:12.095" v="5147"/>
          <ac:spMkLst>
            <pc:docMk/>
            <pc:sldMk cId="2915085170" sldId="325"/>
            <ac:spMk id="30" creationId="{042F74BB-09C1-48AB-AC37-F6DC3B7A2072}"/>
          </ac:spMkLst>
        </pc:spChg>
        <pc:spChg chg="mod">
          <ac:chgData name="Katie O'Shaughnessy" userId="49ab3f9a-625c-426b-98ce-7e9abef70ff9" providerId="ADAL" clId="{6205C883-9BB9-4B02-9354-13BEABC2EE11}" dt="2021-04-20T17:08:12.095" v="5147"/>
          <ac:spMkLst>
            <pc:docMk/>
            <pc:sldMk cId="2915085170" sldId="325"/>
            <ac:spMk id="31" creationId="{03741ED3-B03B-43D6-8F2B-D3156CE9F77B}"/>
          </ac:spMkLst>
        </pc:spChg>
        <pc:spChg chg="mod">
          <ac:chgData name="Katie O'Shaughnessy" userId="49ab3f9a-625c-426b-98ce-7e9abef70ff9" providerId="ADAL" clId="{6205C883-9BB9-4B02-9354-13BEABC2EE11}" dt="2021-04-20T17:08:12.095" v="5147"/>
          <ac:spMkLst>
            <pc:docMk/>
            <pc:sldMk cId="2915085170" sldId="325"/>
            <ac:spMk id="32" creationId="{4B25301F-ACFB-4342-A97F-C88F443B7D41}"/>
          </ac:spMkLst>
        </pc:spChg>
        <pc:spChg chg="mod">
          <ac:chgData name="Katie O'Shaughnessy" userId="49ab3f9a-625c-426b-98ce-7e9abef70ff9" providerId="ADAL" clId="{6205C883-9BB9-4B02-9354-13BEABC2EE11}" dt="2021-04-20T17:08:12.095" v="5147"/>
          <ac:spMkLst>
            <pc:docMk/>
            <pc:sldMk cId="2915085170" sldId="325"/>
            <ac:spMk id="33" creationId="{A69DD85C-7AFB-4DBD-A282-9535D3CD8BA0}"/>
          </ac:spMkLst>
        </pc:spChg>
        <pc:grpChg chg="add del mod">
          <ac:chgData name="Katie O'Shaughnessy" userId="49ab3f9a-625c-426b-98ce-7e9abef70ff9" providerId="ADAL" clId="{6205C883-9BB9-4B02-9354-13BEABC2EE11}" dt="2021-04-20T17:08:14.802" v="5148"/>
          <ac:grpSpMkLst>
            <pc:docMk/>
            <pc:sldMk cId="2915085170" sldId="325"/>
            <ac:grpSpMk id="17" creationId="{81BB7FBD-8D2E-4923-A7C4-511D231E36EE}"/>
          </ac:grpSpMkLst>
        </pc:grpChg>
        <pc:graphicFrameChg chg="mod">
          <ac:chgData name="Katie O'Shaughnessy" userId="49ab3f9a-625c-426b-98ce-7e9abef70ff9" providerId="ADAL" clId="{6205C883-9BB9-4B02-9354-13BEABC2EE11}" dt="2021-04-20T17:08:12.095" v="5147"/>
          <ac:graphicFrameMkLst>
            <pc:docMk/>
            <pc:sldMk cId="2915085170" sldId="325"/>
            <ac:graphicFrameMk id="20" creationId="{AF89C08A-33EF-4771-8CBD-3EFC3E05C4CC}"/>
          </ac:graphicFrameMkLst>
        </pc:graphicFrameChg>
        <pc:picChg chg="add mod">
          <ac:chgData name="Katie O'Shaughnessy" userId="49ab3f9a-625c-426b-98ce-7e9abef70ff9" providerId="ADAL" clId="{6205C883-9BB9-4B02-9354-13BEABC2EE11}" dt="2021-04-20T17:08:21.671" v="5151" actId="1076"/>
          <ac:picMkLst>
            <pc:docMk/>
            <pc:sldMk cId="2915085170" sldId="325"/>
            <ac:picMk id="2" creationId="{67365EAD-D6DF-4EA0-8553-F81EC174CCDD}"/>
          </ac:picMkLst>
        </pc:picChg>
        <pc:picChg chg="del">
          <ac:chgData name="Katie O'Shaughnessy" userId="49ab3f9a-625c-426b-98ce-7e9abef70ff9" providerId="ADAL" clId="{6205C883-9BB9-4B02-9354-13BEABC2EE11}" dt="2021-04-20T17:08:10.992" v="5146" actId="478"/>
          <ac:picMkLst>
            <pc:docMk/>
            <pc:sldMk cId="2915085170" sldId="325"/>
            <ac:picMk id="18" creationId="{49563054-477C-44F3-8108-7BE31A62BA62}"/>
          </ac:picMkLst>
        </pc:picChg>
      </pc:sldChg>
      <pc:sldChg chg="del">
        <pc:chgData name="Katie O'Shaughnessy" userId="49ab3f9a-625c-426b-98ce-7e9abef70ff9" providerId="ADAL" clId="{6205C883-9BB9-4B02-9354-13BEABC2EE11}" dt="2021-04-20T17:10:15.469" v="5273" actId="47"/>
        <pc:sldMkLst>
          <pc:docMk/>
          <pc:sldMk cId="2381974813" sldId="335"/>
        </pc:sldMkLst>
      </pc:sldChg>
      <pc:sldChg chg="modSp mod modNotesTx">
        <pc:chgData name="Katie O'Shaughnessy" userId="49ab3f9a-625c-426b-98ce-7e9abef70ff9" providerId="ADAL" clId="{6205C883-9BB9-4B02-9354-13BEABC2EE11}" dt="2021-04-20T19:23:57.057" v="8749" actId="20577"/>
        <pc:sldMkLst>
          <pc:docMk/>
          <pc:sldMk cId="2490323026" sldId="338"/>
        </pc:sldMkLst>
        <pc:spChg chg="mod">
          <ac:chgData name="Katie O'Shaughnessy" userId="49ab3f9a-625c-426b-98ce-7e9abef70ff9" providerId="ADAL" clId="{6205C883-9BB9-4B02-9354-13BEABC2EE11}" dt="2021-04-20T14:18:18.527" v="191" actId="1076"/>
          <ac:spMkLst>
            <pc:docMk/>
            <pc:sldMk cId="2490323026" sldId="338"/>
            <ac:spMk id="28" creationId="{1DEAA444-AA2D-4251-9DF5-BA26E91BD3A4}"/>
          </ac:spMkLst>
        </pc:spChg>
        <pc:graphicFrameChg chg="mod">
          <ac:chgData name="Katie O'Shaughnessy" userId="49ab3f9a-625c-426b-98ce-7e9abef70ff9" providerId="ADAL" clId="{6205C883-9BB9-4B02-9354-13BEABC2EE11}" dt="2021-04-20T14:18:46.377" v="219" actId="20577"/>
          <ac:graphicFrameMkLst>
            <pc:docMk/>
            <pc:sldMk cId="2490323026" sldId="338"/>
            <ac:graphicFrameMk id="35" creationId="{38DACE44-19E9-4B8B-9F52-201E460A37C2}"/>
          </ac:graphicFrameMkLst>
        </pc:graphicFrameChg>
      </pc:sldChg>
      <pc:sldChg chg="modSp mod modNotesTx">
        <pc:chgData name="Katie O'Shaughnessy" userId="49ab3f9a-625c-426b-98ce-7e9abef70ff9" providerId="ADAL" clId="{6205C883-9BB9-4B02-9354-13BEABC2EE11}" dt="2021-04-20T18:36:05.777" v="6217" actId="27636"/>
        <pc:sldMkLst>
          <pc:docMk/>
          <pc:sldMk cId="4283756333" sldId="339"/>
        </pc:sldMkLst>
        <pc:spChg chg="mod">
          <ac:chgData name="Katie O'Shaughnessy" userId="49ab3f9a-625c-426b-98ce-7e9abef70ff9" providerId="ADAL" clId="{6205C883-9BB9-4B02-9354-13BEABC2EE11}" dt="2021-04-20T18:36:05.777" v="6217" actId="27636"/>
          <ac:spMkLst>
            <pc:docMk/>
            <pc:sldMk cId="4283756333" sldId="339"/>
            <ac:spMk id="4" creationId="{30839B37-6D12-425F-851C-C8BD71A25EA3}"/>
          </ac:spMkLst>
        </pc:spChg>
      </pc:sldChg>
      <pc:sldChg chg="addSp modSp mod ord modAnim modNotesTx">
        <pc:chgData name="Katie O'Shaughnessy" userId="49ab3f9a-625c-426b-98ce-7e9abef70ff9" providerId="ADAL" clId="{6205C883-9BB9-4B02-9354-13BEABC2EE11}" dt="2021-04-21T07:05:44.239" v="10608" actId="20577"/>
        <pc:sldMkLst>
          <pc:docMk/>
          <pc:sldMk cId="1684570416" sldId="341"/>
        </pc:sldMkLst>
        <pc:picChg chg="add mod modCrop">
          <ac:chgData name="Katie O'Shaughnessy" userId="49ab3f9a-625c-426b-98ce-7e9abef70ff9" providerId="ADAL" clId="{6205C883-9BB9-4B02-9354-13BEABC2EE11}" dt="2021-04-20T18:55:05.599" v="7313" actId="1076"/>
          <ac:picMkLst>
            <pc:docMk/>
            <pc:sldMk cId="1684570416" sldId="341"/>
            <ac:picMk id="5" creationId="{6CE643AC-B477-45FA-97E0-E0971CEB852C}"/>
          </ac:picMkLst>
        </pc:picChg>
      </pc:sldChg>
      <pc:sldChg chg="modSp mod modAnim modNotesTx">
        <pc:chgData name="Katie O'Shaughnessy" userId="49ab3f9a-625c-426b-98ce-7e9abef70ff9" providerId="ADAL" clId="{6205C883-9BB9-4B02-9354-13BEABC2EE11}" dt="2021-04-21T07:32:13.456" v="12274"/>
        <pc:sldMkLst>
          <pc:docMk/>
          <pc:sldMk cId="2446267202" sldId="342"/>
        </pc:sldMkLst>
        <pc:grpChg chg="mod">
          <ac:chgData name="Katie O'Shaughnessy" userId="49ab3f9a-625c-426b-98ce-7e9abef70ff9" providerId="ADAL" clId="{6205C883-9BB9-4B02-9354-13BEABC2EE11}" dt="2021-04-21T07:32:07.938" v="12272" actId="1076"/>
          <ac:grpSpMkLst>
            <pc:docMk/>
            <pc:sldMk cId="2446267202" sldId="342"/>
            <ac:grpSpMk id="30" creationId="{4D199B4C-8602-4332-A16C-61244C34118D}"/>
          </ac:grpSpMkLst>
        </pc:grpChg>
        <pc:picChg chg="mod ord">
          <ac:chgData name="Katie O'Shaughnessy" userId="49ab3f9a-625c-426b-98ce-7e9abef70ff9" providerId="ADAL" clId="{6205C883-9BB9-4B02-9354-13BEABC2EE11}" dt="2021-04-21T07:32:11.884" v="12273" actId="1076"/>
          <ac:picMkLst>
            <pc:docMk/>
            <pc:sldMk cId="2446267202" sldId="342"/>
            <ac:picMk id="4" creationId="{FC3A67E1-12DD-436C-9C2B-BD15B510BA66}"/>
          </ac:picMkLst>
        </pc:picChg>
        <pc:picChg chg="mod">
          <ac:chgData name="Katie O'Shaughnessy" userId="49ab3f9a-625c-426b-98ce-7e9abef70ff9" providerId="ADAL" clId="{6205C883-9BB9-4B02-9354-13BEABC2EE11}" dt="2021-04-21T07:32:00.632" v="12269" actId="1076"/>
          <ac:picMkLst>
            <pc:docMk/>
            <pc:sldMk cId="2446267202" sldId="342"/>
            <ac:picMk id="6" creationId="{251ED577-1911-47A4-8636-16B97CA91AD3}"/>
          </ac:picMkLst>
        </pc:picChg>
      </pc:sldChg>
      <pc:sldChg chg="addSp modSp mod modNotesTx">
        <pc:chgData name="Katie O'Shaughnessy" userId="49ab3f9a-625c-426b-98ce-7e9abef70ff9" providerId="ADAL" clId="{6205C883-9BB9-4B02-9354-13BEABC2EE11}" dt="2021-04-21T07:02:34.943" v="10429" actId="20577"/>
        <pc:sldMkLst>
          <pc:docMk/>
          <pc:sldMk cId="578962453" sldId="343"/>
        </pc:sldMkLst>
        <pc:spChg chg="add mod">
          <ac:chgData name="Katie O'Shaughnessy" userId="49ab3f9a-625c-426b-98ce-7e9abef70ff9" providerId="ADAL" clId="{6205C883-9BB9-4B02-9354-13BEABC2EE11}" dt="2021-04-21T06:55:20.173" v="10266" actId="1037"/>
          <ac:spMkLst>
            <pc:docMk/>
            <pc:sldMk cId="578962453" sldId="343"/>
            <ac:spMk id="2" creationId="{88848894-930C-41F6-806B-73F0C356E5F7}"/>
          </ac:spMkLst>
        </pc:spChg>
        <pc:spChg chg="mod">
          <ac:chgData name="Katie O'Shaughnessy" userId="49ab3f9a-625c-426b-98ce-7e9abef70ff9" providerId="ADAL" clId="{6205C883-9BB9-4B02-9354-13BEABC2EE11}" dt="2021-04-20T15:28:42.430" v="4038" actId="1036"/>
          <ac:spMkLst>
            <pc:docMk/>
            <pc:sldMk cId="578962453" sldId="343"/>
            <ac:spMk id="9" creationId="{71F1D7D9-BA04-4FC5-97CD-DAB30A57ABD3}"/>
          </ac:spMkLst>
        </pc:spChg>
        <pc:picChg chg="add mod modCrop">
          <ac:chgData name="Katie O'Shaughnessy" userId="49ab3f9a-625c-426b-98ce-7e9abef70ff9" providerId="ADAL" clId="{6205C883-9BB9-4B02-9354-13BEABC2EE11}" dt="2021-04-21T06:14:09.397" v="10193" actId="1076"/>
          <ac:picMkLst>
            <pc:docMk/>
            <pc:sldMk cId="578962453" sldId="343"/>
            <ac:picMk id="10" creationId="{463AC9FF-C067-4142-965D-F1E7D88E89A3}"/>
          </ac:picMkLst>
        </pc:picChg>
      </pc:sldChg>
      <pc:sldChg chg="modSp">
        <pc:chgData name="Katie O'Shaughnessy" userId="49ab3f9a-625c-426b-98ce-7e9abef70ff9" providerId="ADAL" clId="{6205C883-9BB9-4B02-9354-13BEABC2EE11}" dt="2021-04-20T14:18:39.354" v="218" actId="20577"/>
        <pc:sldMkLst>
          <pc:docMk/>
          <pc:sldMk cId="2881358840" sldId="344"/>
        </pc:sldMkLst>
        <pc:graphicFrameChg chg="mod">
          <ac:chgData name="Katie O'Shaughnessy" userId="49ab3f9a-625c-426b-98ce-7e9abef70ff9" providerId="ADAL" clId="{6205C883-9BB9-4B02-9354-13BEABC2EE11}" dt="2021-04-20T14:18:39.354" v="218" actId="20577"/>
          <ac:graphicFrameMkLst>
            <pc:docMk/>
            <pc:sldMk cId="2881358840" sldId="344"/>
            <ac:graphicFrameMk id="13" creationId="{694A7BA7-9FD9-4F0D-9FBE-9F5CA1797F7B}"/>
          </ac:graphicFrameMkLst>
        </pc:graphicFrameChg>
      </pc:sldChg>
      <pc:sldChg chg="addSp modSp modNotesTx">
        <pc:chgData name="Katie O'Shaughnessy" userId="49ab3f9a-625c-426b-98ce-7e9abef70ff9" providerId="ADAL" clId="{6205C883-9BB9-4B02-9354-13BEABC2EE11}" dt="2021-04-21T07:07:49.507" v="10616"/>
        <pc:sldMkLst>
          <pc:docMk/>
          <pc:sldMk cId="3696648038" sldId="347"/>
        </pc:sldMkLst>
        <pc:spChg chg="add mod">
          <ac:chgData name="Katie O'Shaughnessy" userId="49ab3f9a-625c-426b-98ce-7e9abef70ff9" providerId="ADAL" clId="{6205C883-9BB9-4B02-9354-13BEABC2EE11}" dt="2021-04-21T07:07:49.507" v="10616"/>
          <ac:spMkLst>
            <pc:docMk/>
            <pc:sldMk cId="3696648038" sldId="347"/>
            <ac:spMk id="7" creationId="{EC64AD60-0737-44A8-8643-6B97A9C10BEE}"/>
          </ac:spMkLst>
        </pc:spChg>
      </pc:sldChg>
      <pc:sldChg chg="addSp delSp modSp mod modNotesTx">
        <pc:chgData name="Katie O'Shaughnessy" userId="49ab3f9a-625c-426b-98ce-7e9abef70ff9" providerId="ADAL" clId="{6205C883-9BB9-4B02-9354-13BEABC2EE11}" dt="2021-04-20T19:15:34.842" v="7830" actId="478"/>
        <pc:sldMkLst>
          <pc:docMk/>
          <pc:sldMk cId="3275112142" sldId="349"/>
        </pc:sldMkLst>
        <pc:spChg chg="del mod">
          <ac:chgData name="Katie O'Shaughnessy" userId="49ab3f9a-625c-426b-98ce-7e9abef70ff9" providerId="ADAL" clId="{6205C883-9BB9-4B02-9354-13BEABC2EE11}" dt="2021-04-20T19:13:17.714" v="7777" actId="478"/>
          <ac:spMkLst>
            <pc:docMk/>
            <pc:sldMk cId="3275112142" sldId="349"/>
            <ac:spMk id="4" creationId="{30839B37-6D12-425F-851C-C8BD71A25EA3}"/>
          </ac:spMkLst>
        </pc:spChg>
        <pc:spChg chg="add del mod">
          <ac:chgData name="Katie O'Shaughnessy" userId="49ab3f9a-625c-426b-98ce-7e9abef70ff9" providerId="ADAL" clId="{6205C883-9BB9-4B02-9354-13BEABC2EE11}" dt="2021-04-20T19:02:30.506" v="7617" actId="21"/>
          <ac:spMkLst>
            <pc:docMk/>
            <pc:sldMk cId="3275112142" sldId="349"/>
            <ac:spMk id="5" creationId="{C2F85F2E-919A-436C-B85C-519BC5783D3C}"/>
          </ac:spMkLst>
        </pc:spChg>
        <pc:spChg chg="add del mod">
          <ac:chgData name="Katie O'Shaughnessy" userId="49ab3f9a-625c-426b-98ce-7e9abef70ff9" providerId="ADAL" clId="{6205C883-9BB9-4B02-9354-13BEABC2EE11}" dt="2021-04-20T19:11:56.361" v="7754" actId="478"/>
          <ac:spMkLst>
            <pc:docMk/>
            <pc:sldMk cId="3275112142" sldId="349"/>
            <ac:spMk id="6" creationId="{745B5A23-CB96-464A-9A6F-549E10DFF648}"/>
          </ac:spMkLst>
        </pc:spChg>
        <pc:spChg chg="add del mod">
          <ac:chgData name="Katie O'Shaughnessy" userId="49ab3f9a-625c-426b-98ce-7e9abef70ff9" providerId="ADAL" clId="{6205C883-9BB9-4B02-9354-13BEABC2EE11}" dt="2021-04-20T19:11:57.696" v="7755" actId="478"/>
          <ac:spMkLst>
            <pc:docMk/>
            <pc:sldMk cId="3275112142" sldId="349"/>
            <ac:spMk id="7" creationId="{F3E4ACC5-9A6A-4A67-88E0-D60585930664}"/>
          </ac:spMkLst>
        </pc:spChg>
        <pc:spChg chg="add del">
          <ac:chgData name="Katie O'Shaughnessy" userId="49ab3f9a-625c-426b-98ce-7e9abef70ff9" providerId="ADAL" clId="{6205C883-9BB9-4B02-9354-13BEABC2EE11}" dt="2021-04-20T19:10:14.098" v="7744" actId="478"/>
          <ac:spMkLst>
            <pc:docMk/>
            <pc:sldMk cId="3275112142" sldId="349"/>
            <ac:spMk id="9" creationId="{3E1EFF83-0C18-4F34-ACA0-1F92AE79B7AB}"/>
          </ac:spMkLst>
        </pc:spChg>
        <pc:spChg chg="add mod">
          <ac:chgData name="Katie O'Shaughnessy" userId="49ab3f9a-625c-426b-98ce-7e9abef70ff9" providerId="ADAL" clId="{6205C883-9BB9-4B02-9354-13BEABC2EE11}" dt="2021-04-20T19:15:09.169" v="7824" actId="1076"/>
          <ac:spMkLst>
            <pc:docMk/>
            <pc:sldMk cId="3275112142" sldId="349"/>
            <ac:spMk id="13" creationId="{15ECD971-33B0-42B6-B0C8-D44C2F6B224C}"/>
          </ac:spMkLst>
        </pc:spChg>
        <pc:spChg chg="add mod">
          <ac:chgData name="Katie O'Shaughnessy" userId="49ab3f9a-625c-426b-98ce-7e9abef70ff9" providerId="ADAL" clId="{6205C883-9BB9-4B02-9354-13BEABC2EE11}" dt="2021-04-20T19:15:26.953" v="7829" actId="1076"/>
          <ac:spMkLst>
            <pc:docMk/>
            <pc:sldMk cId="3275112142" sldId="349"/>
            <ac:spMk id="15" creationId="{35C78272-2DB1-4E41-AE52-963A52045832}"/>
          </ac:spMkLst>
        </pc:spChg>
        <pc:spChg chg="add mod">
          <ac:chgData name="Katie O'Shaughnessy" userId="49ab3f9a-625c-426b-98ce-7e9abef70ff9" providerId="ADAL" clId="{6205C883-9BB9-4B02-9354-13BEABC2EE11}" dt="2021-04-20T19:15:16.017" v="7826" actId="1076"/>
          <ac:spMkLst>
            <pc:docMk/>
            <pc:sldMk cId="3275112142" sldId="349"/>
            <ac:spMk id="17" creationId="{1DB96D27-7D5B-4377-97FD-81C72CC61625}"/>
          </ac:spMkLst>
        </pc:spChg>
        <pc:spChg chg="add del mod">
          <ac:chgData name="Katie O'Shaughnessy" userId="49ab3f9a-625c-426b-98ce-7e9abef70ff9" providerId="ADAL" clId="{6205C883-9BB9-4B02-9354-13BEABC2EE11}" dt="2021-04-20T19:15:34.842" v="7830" actId="478"/>
          <ac:spMkLst>
            <pc:docMk/>
            <pc:sldMk cId="3275112142" sldId="349"/>
            <ac:spMk id="19" creationId="{1B34FC0C-F926-44BE-AF65-8B558DA3174C}"/>
          </ac:spMkLst>
        </pc:spChg>
        <pc:graphicFrameChg chg="add del mod">
          <ac:chgData name="Katie O'Shaughnessy" userId="49ab3f9a-625c-426b-98ce-7e9abef70ff9" providerId="ADAL" clId="{6205C883-9BB9-4B02-9354-13BEABC2EE11}" dt="2021-04-20T19:11:45.659" v="7750" actId="478"/>
          <ac:graphicFrameMkLst>
            <pc:docMk/>
            <pc:sldMk cId="3275112142" sldId="349"/>
            <ac:graphicFrameMk id="3" creationId="{C00B5C71-101F-4465-94B6-D6224B7B52AF}"/>
          </ac:graphicFrameMkLst>
        </pc:graphicFrameChg>
        <pc:graphicFrameChg chg="add del mod">
          <ac:chgData name="Katie O'Shaughnessy" userId="49ab3f9a-625c-426b-98ce-7e9abef70ff9" providerId="ADAL" clId="{6205C883-9BB9-4B02-9354-13BEABC2EE11}" dt="2021-04-20T19:11:43.194" v="7749" actId="478"/>
          <ac:graphicFrameMkLst>
            <pc:docMk/>
            <pc:sldMk cId="3275112142" sldId="349"/>
            <ac:graphicFrameMk id="10" creationId="{87D5F4CE-ABB1-4D7C-95A8-0019DF073787}"/>
          </ac:graphicFrameMkLst>
        </pc:graphicFrameChg>
        <pc:graphicFrameChg chg="add del mod">
          <ac:chgData name="Katie O'Shaughnessy" userId="49ab3f9a-625c-426b-98ce-7e9abef70ff9" providerId="ADAL" clId="{6205C883-9BB9-4B02-9354-13BEABC2EE11}" dt="2021-04-20T19:11:42.290" v="7748" actId="478"/>
          <ac:graphicFrameMkLst>
            <pc:docMk/>
            <pc:sldMk cId="3275112142" sldId="349"/>
            <ac:graphicFrameMk id="11" creationId="{A286F322-B51E-470C-A582-30868DC5B0DA}"/>
          </ac:graphicFrameMkLst>
        </pc:graphicFrameChg>
      </pc:sldChg>
      <pc:sldChg chg="del">
        <pc:chgData name="Katie O'Shaughnessy" userId="49ab3f9a-625c-426b-98ce-7e9abef70ff9" providerId="ADAL" clId="{6205C883-9BB9-4B02-9354-13BEABC2EE11}" dt="2021-04-20T19:40:40.505" v="10077" actId="47"/>
        <pc:sldMkLst>
          <pc:docMk/>
          <pc:sldMk cId="4148164235" sldId="350"/>
        </pc:sldMkLst>
      </pc:sldChg>
      <pc:sldChg chg="del">
        <pc:chgData name="Katie O'Shaughnessy" userId="49ab3f9a-625c-426b-98ce-7e9abef70ff9" providerId="ADAL" clId="{6205C883-9BB9-4B02-9354-13BEABC2EE11}" dt="2021-04-20T19:40:38.321" v="10076" actId="47"/>
        <pc:sldMkLst>
          <pc:docMk/>
          <pc:sldMk cId="3190940604" sldId="351"/>
        </pc:sldMkLst>
      </pc:sldChg>
      <pc:sldChg chg="addSp delSp modSp mod ord modAnim modNotesTx">
        <pc:chgData name="Katie O'Shaughnessy" userId="49ab3f9a-625c-426b-98ce-7e9abef70ff9" providerId="ADAL" clId="{6205C883-9BB9-4B02-9354-13BEABC2EE11}" dt="2021-04-21T06:15:06.933" v="10206" actId="20577"/>
        <pc:sldMkLst>
          <pc:docMk/>
          <pc:sldMk cId="2504791936" sldId="352"/>
        </pc:sldMkLst>
        <pc:spChg chg="mod">
          <ac:chgData name="Katie O'Shaughnessy" userId="49ab3f9a-625c-426b-98ce-7e9abef70ff9" providerId="ADAL" clId="{6205C883-9BB9-4B02-9354-13BEABC2EE11}" dt="2021-04-20T16:03:17.802" v="4921" actId="1035"/>
          <ac:spMkLst>
            <pc:docMk/>
            <pc:sldMk cId="2504791936" sldId="352"/>
            <ac:spMk id="2" creationId="{83EF1E35-2A92-4BD3-8B17-AF40111C0C91}"/>
          </ac:spMkLst>
        </pc:spChg>
        <pc:spChg chg="add mod">
          <ac:chgData name="Katie O'Shaughnessy" userId="49ab3f9a-625c-426b-98ce-7e9abef70ff9" providerId="ADAL" clId="{6205C883-9BB9-4B02-9354-13BEABC2EE11}" dt="2021-04-20T15:53:32.460" v="4836" actId="122"/>
          <ac:spMkLst>
            <pc:docMk/>
            <pc:sldMk cId="2504791936" sldId="352"/>
            <ac:spMk id="3" creationId="{B952ADE0-9674-41EC-9507-FA5C4AEBB734}"/>
          </ac:spMkLst>
        </pc:spChg>
        <pc:spChg chg="add del mod">
          <ac:chgData name="Katie O'Shaughnessy" userId="49ab3f9a-625c-426b-98ce-7e9abef70ff9" providerId="ADAL" clId="{6205C883-9BB9-4B02-9354-13BEABC2EE11}" dt="2021-04-20T15:51:26.194" v="4782" actId="478"/>
          <ac:spMkLst>
            <pc:docMk/>
            <pc:sldMk cId="2504791936" sldId="352"/>
            <ac:spMk id="4" creationId="{31B32D58-1000-403C-ACDC-9C5A627A3BD4}"/>
          </ac:spMkLst>
        </pc:spChg>
        <pc:spChg chg="add del mod">
          <ac:chgData name="Katie O'Shaughnessy" userId="49ab3f9a-625c-426b-98ce-7e9abef70ff9" providerId="ADAL" clId="{6205C883-9BB9-4B02-9354-13BEABC2EE11}" dt="2021-04-20T15:55:40.506" v="4842" actId="478"/>
          <ac:spMkLst>
            <pc:docMk/>
            <pc:sldMk cId="2504791936" sldId="352"/>
            <ac:spMk id="5" creationId="{0FFC66CD-F0DE-4D37-92E8-FD3557DE5CF1}"/>
          </ac:spMkLst>
        </pc:spChg>
        <pc:spChg chg="add mod">
          <ac:chgData name="Katie O'Shaughnessy" userId="49ab3f9a-625c-426b-98ce-7e9abef70ff9" providerId="ADAL" clId="{6205C883-9BB9-4B02-9354-13BEABC2EE11}" dt="2021-04-20T16:36:05.108" v="4939" actId="20577"/>
          <ac:spMkLst>
            <pc:docMk/>
            <pc:sldMk cId="2504791936" sldId="352"/>
            <ac:spMk id="6" creationId="{D511F78D-2291-4339-9671-E53568A63006}"/>
          </ac:spMkLst>
        </pc:spChg>
        <pc:spChg chg="add mod">
          <ac:chgData name="Katie O'Shaughnessy" userId="49ab3f9a-625c-426b-98ce-7e9abef70ff9" providerId="ADAL" clId="{6205C883-9BB9-4B02-9354-13BEABC2EE11}" dt="2021-04-20T16:04:41.450" v="4934" actId="14100"/>
          <ac:spMkLst>
            <pc:docMk/>
            <pc:sldMk cId="2504791936" sldId="352"/>
            <ac:spMk id="7" creationId="{254C830B-7B81-4F32-A824-8EC7F3334773}"/>
          </ac:spMkLst>
        </pc:spChg>
      </pc:sldChg>
      <pc:sldChg chg="addSp delSp modSp mod ord modNotesTx">
        <pc:chgData name="Katie O'Shaughnessy" userId="49ab3f9a-625c-426b-98ce-7e9abef70ff9" providerId="ADAL" clId="{6205C883-9BB9-4B02-9354-13BEABC2EE11}" dt="2021-04-20T19:40:35.869" v="10075"/>
        <pc:sldMkLst>
          <pc:docMk/>
          <pc:sldMk cId="1752465194" sldId="353"/>
        </pc:sldMkLst>
        <pc:spChg chg="mod">
          <ac:chgData name="Katie O'Shaughnessy" userId="49ab3f9a-625c-426b-98ce-7e9abef70ff9" providerId="ADAL" clId="{6205C883-9BB9-4B02-9354-13BEABC2EE11}" dt="2021-04-20T16:59:04.331" v="4968" actId="1035"/>
          <ac:spMkLst>
            <pc:docMk/>
            <pc:sldMk cId="1752465194" sldId="353"/>
            <ac:spMk id="2" creationId="{83EF1E35-2A92-4BD3-8B17-AF40111C0C91}"/>
          </ac:spMkLst>
        </pc:spChg>
        <pc:spChg chg="add mod">
          <ac:chgData name="Katie O'Shaughnessy" userId="49ab3f9a-625c-426b-98ce-7e9abef70ff9" providerId="ADAL" clId="{6205C883-9BB9-4B02-9354-13BEABC2EE11}" dt="2021-04-20T17:09:51.287" v="5272" actId="1037"/>
          <ac:spMkLst>
            <pc:docMk/>
            <pc:sldMk cId="1752465194" sldId="353"/>
            <ac:spMk id="5" creationId="{3C8D33B0-6F13-45FF-BDDE-97B8931C81F4}"/>
          </ac:spMkLst>
        </pc:spChg>
        <pc:graphicFrameChg chg="add del mod">
          <ac:chgData name="Katie O'Shaughnessy" userId="49ab3f9a-625c-426b-98ce-7e9abef70ff9" providerId="ADAL" clId="{6205C883-9BB9-4B02-9354-13BEABC2EE11}" dt="2021-04-20T16:58:43.924" v="4944" actId="478"/>
          <ac:graphicFrameMkLst>
            <pc:docMk/>
            <pc:sldMk cId="1752465194" sldId="353"/>
            <ac:graphicFrameMk id="3" creationId="{42C3B414-8473-4539-865E-4BCAB035C8CF}"/>
          </ac:graphicFrameMkLst>
        </pc:graphicFrameChg>
        <pc:picChg chg="add mod">
          <ac:chgData name="Katie O'Shaughnessy" userId="49ab3f9a-625c-426b-98ce-7e9abef70ff9" providerId="ADAL" clId="{6205C883-9BB9-4B02-9354-13BEABC2EE11}" dt="2021-04-20T17:09:51.287" v="5272" actId="1037"/>
          <ac:picMkLst>
            <pc:docMk/>
            <pc:sldMk cId="1752465194" sldId="353"/>
            <ac:picMk id="4" creationId="{516C7147-C4F7-48F9-B253-772C4AAF92B5}"/>
          </ac:picMkLst>
        </pc:picChg>
      </pc:sldChg>
      <pc:sldChg chg="del">
        <pc:chgData name="Katie O'Shaughnessy" userId="49ab3f9a-625c-426b-98ce-7e9abef70ff9" providerId="ADAL" clId="{6205C883-9BB9-4B02-9354-13BEABC2EE11}" dt="2021-04-20T19:55:25.915" v="10079" actId="47"/>
        <pc:sldMkLst>
          <pc:docMk/>
          <pc:sldMk cId="2984413664" sldId="354"/>
        </pc:sldMkLst>
      </pc:sldChg>
      <pc:sldChg chg="addSp delSp modSp add mod modNotesTx">
        <pc:chgData name="Katie O'Shaughnessy" userId="49ab3f9a-625c-426b-98ce-7e9abef70ff9" providerId="ADAL" clId="{6205C883-9BB9-4B02-9354-13BEABC2EE11}" dt="2021-04-21T07:16:10.507" v="11358" actId="6549"/>
        <pc:sldMkLst>
          <pc:docMk/>
          <pc:sldMk cId="2445236500" sldId="355"/>
        </pc:sldMkLst>
        <pc:spChg chg="mod">
          <ac:chgData name="Katie O'Shaughnessy" userId="49ab3f9a-625c-426b-98ce-7e9abef70ff9" providerId="ADAL" clId="{6205C883-9BB9-4B02-9354-13BEABC2EE11}" dt="2021-04-20T14:15:34.080" v="19" actId="20577"/>
          <ac:spMkLst>
            <pc:docMk/>
            <pc:sldMk cId="2445236500" sldId="355"/>
            <ac:spMk id="2" creationId="{83EF1E35-2A92-4BD3-8B17-AF40111C0C91}"/>
          </ac:spMkLst>
        </pc:spChg>
        <pc:spChg chg="del">
          <ac:chgData name="Katie O'Shaughnessy" userId="49ab3f9a-625c-426b-98ce-7e9abef70ff9" providerId="ADAL" clId="{6205C883-9BB9-4B02-9354-13BEABC2EE11}" dt="2021-04-20T14:15:15.433" v="1" actId="478"/>
          <ac:spMkLst>
            <pc:docMk/>
            <pc:sldMk cId="2445236500" sldId="355"/>
            <ac:spMk id="5" creationId="{68E83A56-1D78-4197-AB83-372285931412}"/>
          </ac:spMkLst>
        </pc:spChg>
        <pc:spChg chg="add mod">
          <ac:chgData name="Katie O'Shaughnessy" userId="49ab3f9a-625c-426b-98ce-7e9abef70ff9" providerId="ADAL" clId="{6205C883-9BB9-4B02-9354-13BEABC2EE11}" dt="2021-04-21T07:15:57.757" v="11343" actId="20577"/>
          <ac:spMkLst>
            <pc:docMk/>
            <pc:sldMk cId="2445236500" sldId="355"/>
            <ac:spMk id="6" creationId="{98220C4C-C855-46D0-B188-31B85C58F097}"/>
          </ac:spMkLst>
        </pc:spChg>
        <pc:picChg chg="add mod">
          <ac:chgData name="Katie O'Shaughnessy" userId="49ab3f9a-625c-426b-98ce-7e9abef70ff9" providerId="ADAL" clId="{6205C883-9BB9-4B02-9354-13BEABC2EE11}" dt="2021-04-20T14:15:36.800" v="20" actId="1076"/>
          <ac:picMkLst>
            <pc:docMk/>
            <pc:sldMk cId="2445236500" sldId="355"/>
            <ac:picMk id="4" creationId="{9EE2692C-5030-466E-888C-B86AE1436082}"/>
          </ac:picMkLst>
        </pc:picChg>
      </pc:sldChg>
      <pc:sldChg chg="addSp delSp modSp new del mod">
        <pc:chgData name="Katie O'Shaughnessy" userId="49ab3f9a-625c-426b-98ce-7e9abef70ff9" providerId="ADAL" clId="{6205C883-9BB9-4B02-9354-13BEABC2EE11}" dt="2021-04-20T19:16:19.580" v="7833" actId="47"/>
        <pc:sldMkLst>
          <pc:docMk/>
          <pc:sldMk cId="3973476425" sldId="356"/>
        </pc:sldMkLst>
        <pc:spChg chg="del">
          <ac:chgData name="Katie O'Shaughnessy" userId="49ab3f9a-625c-426b-98ce-7e9abef70ff9" providerId="ADAL" clId="{6205C883-9BB9-4B02-9354-13BEABC2EE11}" dt="2021-04-20T17:02:34.959" v="5084" actId="478"/>
          <ac:spMkLst>
            <pc:docMk/>
            <pc:sldMk cId="3973476425" sldId="356"/>
            <ac:spMk id="3" creationId="{84FE838A-C515-45CE-AAC9-5CF16F00E528}"/>
          </ac:spMkLst>
        </pc:spChg>
        <pc:spChg chg="mod">
          <ac:chgData name="Katie O'Shaughnessy" userId="49ab3f9a-625c-426b-98ce-7e9abef70ff9" providerId="ADAL" clId="{6205C883-9BB9-4B02-9354-13BEABC2EE11}" dt="2021-04-20T17:02:03.559" v="5082"/>
          <ac:spMkLst>
            <pc:docMk/>
            <pc:sldMk cId="3973476425" sldId="356"/>
            <ac:spMk id="6" creationId="{9E229293-1FFC-4B5C-B1B0-EC9D4DDEC316}"/>
          </ac:spMkLst>
        </pc:spChg>
        <pc:spChg chg="mod">
          <ac:chgData name="Katie O'Shaughnessy" userId="49ab3f9a-625c-426b-98ce-7e9abef70ff9" providerId="ADAL" clId="{6205C883-9BB9-4B02-9354-13BEABC2EE11}" dt="2021-04-20T17:02:03.559" v="5082"/>
          <ac:spMkLst>
            <pc:docMk/>
            <pc:sldMk cId="3973476425" sldId="356"/>
            <ac:spMk id="7" creationId="{80CC731F-50AD-4803-9140-1482C345E8B9}"/>
          </ac:spMkLst>
        </pc:spChg>
        <pc:spChg chg="mod">
          <ac:chgData name="Katie O'Shaughnessy" userId="49ab3f9a-625c-426b-98ce-7e9abef70ff9" providerId="ADAL" clId="{6205C883-9BB9-4B02-9354-13BEABC2EE11}" dt="2021-04-20T17:02:03.559" v="5082"/>
          <ac:spMkLst>
            <pc:docMk/>
            <pc:sldMk cId="3973476425" sldId="356"/>
            <ac:spMk id="8" creationId="{9B2CE1B2-A4CE-49C4-804B-3F73FB381FA2}"/>
          </ac:spMkLst>
        </pc:spChg>
        <pc:spChg chg="mod">
          <ac:chgData name="Katie O'Shaughnessy" userId="49ab3f9a-625c-426b-98ce-7e9abef70ff9" providerId="ADAL" clId="{6205C883-9BB9-4B02-9354-13BEABC2EE11}" dt="2021-04-20T17:02:03.559" v="5082"/>
          <ac:spMkLst>
            <pc:docMk/>
            <pc:sldMk cId="3973476425" sldId="356"/>
            <ac:spMk id="9" creationId="{521AFFA7-724E-4351-B3A6-7E4C3E758FC9}"/>
          </ac:spMkLst>
        </pc:spChg>
        <pc:spChg chg="mod">
          <ac:chgData name="Katie O'Shaughnessy" userId="49ab3f9a-625c-426b-98ce-7e9abef70ff9" providerId="ADAL" clId="{6205C883-9BB9-4B02-9354-13BEABC2EE11}" dt="2021-04-20T17:02:03.559" v="5082"/>
          <ac:spMkLst>
            <pc:docMk/>
            <pc:sldMk cId="3973476425" sldId="356"/>
            <ac:spMk id="10" creationId="{8DC0EC89-00F2-44A2-9C61-26C0A09CFE31}"/>
          </ac:spMkLst>
        </pc:spChg>
        <pc:spChg chg="mod">
          <ac:chgData name="Katie O'Shaughnessy" userId="49ab3f9a-625c-426b-98ce-7e9abef70ff9" providerId="ADAL" clId="{6205C883-9BB9-4B02-9354-13BEABC2EE11}" dt="2021-04-20T17:05:26.415" v="5111" actId="207"/>
          <ac:spMkLst>
            <pc:docMk/>
            <pc:sldMk cId="3973476425" sldId="356"/>
            <ac:spMk id="13" creationId="{FFA8DF66-3B54-48BB-BA53-22D663299182}"/>
          </ac:spMkLst>
        </pc:spChg>
        <pc:spChg chg="mod">
          <ac:chgData name="Katie O'Shaughnessy" userId="49ab3f9a-625c-426b-98ce-7e9abef70ff9" providerId="ADAL" clId="{6205C883-9BB9-4B02-9354-13BEABC2EE11}" dt="2021-04-20T17:06:26.611" v="5119" actId="207"/>
          <ac:spMkLst>
            <pc:docMk/>
            <pc:sldMk cId="3973476425" sldId="356"/>
            <ac:spMk id="14" creationId="{6F6B4E7E-8E49-4FDC-8DAF-DEFC54A63B2E}"/>
          </ac:spMkLst>
        </pc:spChg>
        <pc:spChg chg="mod">
          <ac:chgData name="Katie O'Shaughnessy" userId="49ab3f9a-625c-426b-98ce-7e9abef70ff9" providerId="ADAL" clId="{6205C883-9BB9-4B02-9354-13BEABC2EE11}" dt="2021-04-20T17:07:50.495" v="5145" actId="207"/>
          <ac:spMkLst>
            <pc:docMk/>
            <pc:sldMk cId="3973476425" sldId="356"/>
            <ac:spMk id="15" creationId="{C592E880-7B1B-4987-B902-8E6B961226E2}"/>
          </ac:spMkLst>
        </pc:spChg>
        <pc:spChg chg="mod">
          <ac:chgData name="Katie O'Shaughnessy" userId="49ab3f9a-625c-426b-98ce-7e9abef70ff9" providerId="ADAL" clId="{6205C883-9BB9-4B02-9354-13BEABC2EE11}" dt="2021-04-20T17:07:40.720" v="5143" actId="207"/>
          <ac:spMkLst>
            <pc:docMk/>
            <pc:sldMk cId="3973476425" sldId="356"/>
            <ac:spMk id="16" creationId="{F151CB10-AB8F-4915-B52E-D912A636A732}"/>
          </ac:spMkLst>
        </pc:spChg>
        <pc:spChg chg="mod">
          <ac:chgData name="Katie O'Shaughnessy" userId="49ab3f9a-625c-426b-98ce-7e9abef70ff9" providerId="ADAL" clId="{6205C883-9BB9-4B02-9354-13BEABC2EE11}" dt="2021-04-20T17:03:24.972" v="5087" actId="207"/>
          <ac:spMkLst>
            <pc:docMk/>
            <pc:sldMk cId="3973476425" sldId="356"/>
            <ac:spMk id="17" creationId="{77AA90B4-314C-4377-B3EB-8883B12658C8}"/>
          </ac:spMkLst>
        </pc:spChg>
        <pc:grpChg chg="add del mod">
          <ac:chgData name="Katie O'Shaughnessy" userId="49ab3f9a-625c-426b-98ce-7e9abef70ff9" providerId="ADAL" clId="{6205C883-9BB9-4B02-9354-13BEABC2EE11}" dt="2021-04-20T17:02:33.319" v="5083" actId="478"/>
          <ac:grpSpMkLst>
            <pc:docMk/>
            <pc:sldMk cId="3973476425" sldId="356"/>
            <ac:grpSpMk id="4" creationId="{D7745150-8ABA-4CC7-8851-2D19F94EC624}"/>
          </ac:grpSpMkLst>
        </pc:grpChg>
        <pc:grpChg chg="add mod">
          <ac:chgData name="Katie O'Shaughnessy" userId="49ab3f9a-625c-426b-98ce-7e9abef70ff9" providerId="ADAL" clId="{6205C883-9BB9-4B02-9354-13BEABC2EE11}" dt="2021-04-20T17:02:36.440" v="5085"/>
          <ac:grpSpMkLst>
            <pc:docMk/>
            <pc:sldMk cId="3973476425" sldId="356"/>
            <ac:grpSpMk id="11" creationId="{8941123C-8D73-42D0-8A46-DD72B5D29E64}"/>
          </ac:grpSpMkLst>
        </pc:grpChg>
        <pc:graphicFrameChg chg="mod">
          <ac:chgData name="Katie O'Shaughnessy" userId="49ab3f9a-625c-426b-98ce-7e9abef70ff9" providerId="ADAL" clId="{6205C883-9BB9-4B02-9354-13BEABC2EE11}" dt="2021-04-20T17:02:03.559" v="5082"/>
          <ac:graphicFrameMkLst>
            <pc:docMk/>
            <pc:sldMk cId="3973476425" sldId="356"/>
            <ac:graphicFrameMk id="5" creationId="{51CA141D-08FB-470F-9E75-805983D331C3}"/>
          </ac:graphicFrameMkLst>
        </pc:graphicFrameChg>
        <pc:graphicFrameChg chg="mod">
          <ac:chgData name="Katie O'Shaughnessy" userId="49ab3f9a-625c-426b-98ce-7e9abef70ff9" providerId="ADAL" clId="{6205C883-9BB9-4B02-9354-13BEABC2EE11}" dt="2021-04-20T17:07:44.800" v="5144" actId="207"/>
          <ac:graphicFrameMkLst>
            <pc:docMk/>
            <pc:sldMk cId="3973476425" sldId="356"/>
            <ac:graphicFrameMk id="12" creationId="{914C443B-8731-4C94-9422-322E9C290D69}"/>
          </ac:graphicFrameMkLst>
        </pc:graphicFrameChg>
      </pc:sldChg>
      <pc:sldChg chg="new del">
        <pc:chgData name="Katie O'Shaughnessy" userId="49ab3f9a-625c-426b-98ce-7e9abef70ff9" providerId="ADAL" clId="{6205C883-9BB9-4B02-9354-13BEABC2EE11}" dt="2021-04-20T17:10:27.243" v="5275" actId="680"/>
        <pc:sldMkLst>
          <pc:docMk/>
          <pc:sldMk cId="1505760025" sldId="357"/>
        </pc:sldMkLst>
      </pc:sldChg>
      <pc:sldChg chg="addSp delSp modSp add mod">
        <pc:chgData name="Katie O'Shaughnessy" userId="49ab3f9a-625c-426b-98ce-7e9abef70ff9" providerId="ADAL" clId="{6205C883-9BB9-4B02-9354-13BEABC2EE11}" dt="2021-04-20T17:10:36.560" v="5278" actId="478"/>
        <pc:sldMkLst>
          <pc:docMk/>
          <pc:sldMk cId="2379616390" sldId="357"/>
        </pc:sldMkLst>
        <pc:spChg chg="del">
          <ac:chgData name="Katie O'Shaughnessy" userId="49ab3f9a-625c-426b-98ce-7e9abef70ff9" providerId="ADAL" clId="{6205C883-9BB9-4B02-9354-13BEABC2EE11}" dt="2021-04-20T17:10:32.362" v="5277" actId="478"/>
          <ac:spMkLst>
            <pc:docMk/>
            <pc:sldMk cId="2379616390" sldId="357"/>
            <ac:spMk id="2" creationId="{83EF1E35-2A92-4BD3-8B17-AF40111C0C91}"/>
          </ac:spMkLst>
        </pc:spChg>
        <pc:spChg chg="add del mod">
          <ac:chgData name="Katie O'Shaughnessy" userId="49ab3f9a-625c-426b-98ce-7e9abef70ff9" providerId="ADAL" clId="{6205C883-9BB9-4B02-9354-13BEABC2EE11}" dt="2021-04-20T17:10:36.560" v="5278" actId="478"/>
          <ac:spMkLst>
            <pc:docMk/>
            <pc:sldMk cId="2379616390" sldId="357"/>
            <ac:spMk id="4" creationId="{7CD104A3-CD60-4717-8942-E46EEEB19656}"/>
          </ac:spMkLst>
        </pc:spChg>
      </pc:sldChg>
      <pc:sldChg chg="delSp modSp add mod modNotesTx">
        <pc:chgData name="Katie O'Shaughnessy" userId="49ab3f9a-625c-426b-98ce-7e9abef70ff9" providerId="ADAL" clId="{6205C883-9BB9-4B02-9354-13BEABC2EE11}" dt="2021-04-21T07:14:57.694" v="11340" actId="20577"/>
        <pc:sldMkLst>
          <pc:docMk/>
          <pc:sldMk cId="1683211991" sldId="358"/>
        </pc:sldMkLst>
        <pc:spChg chg="mod">
          <ac:chgData name="Katie O'Shaughnessy" userId="49ab3f9a-625c-426b-98ce-7e9abef70ff9" providerId="ADAL" clId="{6205C883-9BB9-4B02-9354-13BEABC2EE11}" dt="2021-04-21T07:09:34.473" v="10730" actId="20577"/>
          <ac:spMkLst>
            <pc:docMk/>
            <pc:sldMk cId="1683211991" sldId="358"/>
            <ac:spMk id="2" creationId="{83EF1E35-2A92-4BD3-8B17-AF40111C0C91}"/>
          </ac:spMkLst>
        </pc:spChg>
        <pc:spChg chg="mod">
          <ac:chgData name="Katie O'Shaughnessy" userId="49ab3f9a-625c-426b-98ce-7e9abef70ff9" providerId="ADAL" clId="{6205C883-9BB9-4B02-9354-13BEABC2EE11}" dt="2021-04-21T07:11:43.314" v="10954" actId="1076"/>
          <ac:spMkLst>
            <pc:docMk/>
            <pc:sldMk cId="1683211991" sldId="358"/>
            <ac:spMk id="5" creationId="{68E83A56-1D78-4197-AB83-372285931412}"/>
          </ac:spMkLst>
        </pc:spChg>
        <pc:spChg chg="del">
          <ac:chgData name="Katie O'Shaughnessy" userId="49ab3f9a-625c-426b-98ce-7e9abef70ff9" providerId="ADAL" clId="{6205C883-9BB9-4B02-9354-13BEABC2EE11}" dt="2021-04-21T07:08:12.107" v="10619" actId="478"/>
          <ac:spMkLst>
            <pc:docMk/>
            <pc:sldMk cId="1683211991" sldId="358"/>
            <ac:spMk id="8" creationId="{80E44E07-63E2-484F-B9E4-57669DDBFB84}"/>
          </ac:spMkLst>
        </pc:spChg>
        <pc:grpChg chg="del">
          <ac:chgData name="Katie O'Shaughnessy" userId="49ab3f9a-625c-426b-98ce-7e9abef70ff9" providerId="ADAL" clId="{6205C883-9BB9-4B02-9354-13BEABC2EE11}" dt="2021-04-21T07:08:08.804" v="10618" actId="478"/>
          <ac:grpSpMkLst>
            <pc:docMk/>
            <pc:sldMk cId="1683211991" sldId="358"/>
            <ac:grpSpMk id="14" creationId="{DB092FAE-F060-4625-8C9E-23B5E0FD957E}"/>
          </ac:grpSpMkLst>
        </pc:gr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759914-EA27-4BCA-9976-58C7EF4B6455}" type="doc">
      <dgm:prSet loTypeId="urn:microsoft.com/office/officeart/2005/8/layout/hProcess9" loCatId="process" qsTypeId="urn:microsoft.com/office/officeart/2005/8/quickstyle/simple1" qsCatId="simple" csTypeId="urn:microsoft.com/office/officeart/2005/8/colors/accent3_2" csCatId="accent3" phldr="1"/>
      <dgm:spPr/>
    </dgm:pt>
    <dgm:pt modelId="{036B2226-A441-4D82-A21A-59518091B774}">
      <dgm:prSet phldrT="[Text]"/>
      <dgm:spPr/>
      <dgm:t>
        <a:bodyPr/>
        <a:lstStyle/>
        <a:p>
          <a:r>
            <a:rPr lang="en-US" dirty="0"/>
            <a:t>Initial species list</a:t>
          </a:r>
        </a:p>
      </dgm:t>
    </dgm:pt>
    <dgm:pt modelId="{FBF6C618-1996-426F-AC2C-9B0DF24551A3}" type="parTrans" cxnId="{AC052747-F8F4-4EE4-990F-887533F2E280}">
      <dgm:prSet/>
      <dgm:spPr/>
      <dgm:t>
        <a:bodyPr/>
        <a:lstStyle/>
        <a:p>
          <a:endParaRPr lang="en-US"/>
        </a:p>
      </dgm:t>
    </dgm:pt>
    <dgm:pt modelId="{390C5319-53EF-4097-9F9F-D6D432F92F45}" type="sibTrans" cxnId="{AC052747-F8F4-4EE4-990F-887533F2E280}">
      <dgm:prSet/>
      <dgm:spPr/>
      <dgm:t>
        <a:bodyPr/>
        <a:lstStyle/>
        <a:p>
          <a:endParaRPr lang="en-US"/>
        </a:p>
      </dgm:t>
    </dgm:pt>
    <dgm:pt modelId="{5EE6EF30-47ED-40F7-9D63-EB20E1C54832}">
      <dgm:prSet phldrT="[Text]"/>
      <dgm:spPr/>
      <dgm:t>
        <a:bodyPr/>
        <a:lstStyle/>
        <a:p>
          <a:r>
            <a:rPr lang="en-US" dirty="0"/>
            <a:t>Formal risk assessment &amp; review process</a:t>
          </a:r>
        </a:p>
      </dgm:t>
    </dgm:pt>
    <dgm:pt modelId="{21F977D4-E6C1-4C1D-BF1A-C5115A0F2218}" type="parTrans" cxnId="{2D32F4F3-189F-418A-AAB3-1CE8ACDDB3D6}">
      <dgm:prSet/>
      <dgm:spPr/>
      <dgm:t>
        <a:bodyPr/>
        <a:lstStyle/>
        <a:p>
          <a:endParaRPr lang="en-US"/>
        </a:p>
      </dgm:t>
    </dgm:pt>
    <dgm:pt modelId="{AECC3209-1FE5-48AE-A32D-05B4F951EFDE}" type="sibTrans" cxnId="{2D32F4F3-189F-418A-AAB3-1CE8ACDDB3D6}">
      <dgm:prSet/>
      <dgm:spPr/>
      <dgm:t>
        <a:bodyPr/>
        <a:lstStyle/>
        <a:p>
          <a:endParaRPr lang="en-US"/>
        </a:p>
      </dgm:t>
    </dgm:pt>
    <dgm:pt modelId="{AB48F5D1-FBF5-44B5-967F-B8FF9900F162}">
      <dgm:prSet phldrT="[Text]"/>
      <dgm:spPr/>
      <dgm:t>
        <a:bodyPr/>
        <a:lstStyle/>
        <a:p>
          <a:r>
            <a:rPr lang="en-US" dirty="0"/>
            <a:t>Group discussions</a:t>
          </a:r>
        </a:p>
      </dgm:t>
    </dgm:pt>
    <dgm:pt modelId="{CF0906C5-4098-4C42-A595-DF4188F3C115}" type="parTrans" cxnId="{B41A7555-7DFA-4549-979D-78F70D0ABBF0}">
      <dgm:prSet/>
      <dgm:spPr/>
      <dgm:t>
        <a:bodyPr/>
        <a:lstStyle/>
        <a:p>
          <a:endParaRPr lang="en-US"/>
        </a:p>
      </dgm:t>
    </dgm:pt>
    <dgm:pt modelId="{18290F7C-6E6F-4067-866F-684096C32CA4}" type="sibTrans" cxnId="{B41A7555-7DFA-4549-979D-78F70D0ABBF0}">
      <dgm:prSet/>
      <dgm:spPr/>
      <dgm:t>
        <a:bodyPr/>
        <a:lstStyle/>
        <a:p>
          <a:endParaRPr lang="en-US"/>
        </a:p>
      </dgm:t>
    </dgm:pt>
    <dgm:pt modelId="{AD68A984-C179-4AEE-999D-EFD5DF8BC4C6}">
      <dgm:prSet phldrT="[Text]"/>
      <dgm:spPr/>
      <dgm:t>
        <a:bodyPr/>
        <a:lstStyle/>
        <a:p>
          <a:r>
            <a:rPr lang="en-US" dirty="0"/>
            <a:t>Ranked list of potentially harmful invasive species</a:t>
          </a:r>
        </a:p>
      </dgm:t>
    </dgm:pt>
    <dgm:pt modelId="{6DA6537A-4A97-4BB4-8EA9-3AB34ABF85B7}" type="parTrans" cxnId="{1DB27C33-D27F-49E0-AD42-F270DC03FAEE}">
      <dgm:prSet/>
      <dgm:spPr/>
      <dgm:t>
        <a:bodyPr/>
        <a:lstStyle/>
        <a:p>
          <a:endParaRPr lang="en-US"/>
        </a:p>
      </dgm:t>
    </dgm:pt>
    <dgm:pt modelId="{FBF2BA28-1D1F-46BA-A44C-2D7D37D4931C}" type="sibTrans" cxnId="{1DB27C33-D27F-49E0-AD42-F270DC03FAEE}">
      <dgm:prSet/>
      <dgm:spPr/>
      <dgm:t>
        <a:bodyPr/>
        <a:lstStyle/>
        <a:p>
          <a:endParaRPr lang="en-US"/>
        </a:p>
      </dgm:t>
    </dgm:pt>
    <dgm:pt modelId="{0AD2E232-8C86-4C6C-B94C-80DB0656CC56}" type="pres">
      <dgm:prSet presAssocID="{52759914-EA27-4BCA-9976-58C7EF4B6455}" presName="CompostProcess" presStyleCnt="0">
        <dgm:presLayoutVars>
          <dgm:dir/>
          <dgm:resizeHandles val="exact"/>
        </dgm:presLayoutVars>
      </dgm:prSet>
      <dgm:spPr/>
    </dgm:pt>
    <dgm:pt modelId="{FA8829A0-38D5-4429-9A92-CC38D7D7F0EC}" type="pres">
      <dgm:prSet presAssocID="{52759914-EA27-4BCA-9976-58C7EF4B6455}" presName="arrow" presStyleLbl="bgShp" presStyleIdx="0" presStyleCnt="1"/>
      <dgm:spPr/>
    </dgm:pt>
    <dgm:pt modelId="{844EB483-9039-4FB5-93CA-610728088957}" type="pres">
      <dgm:prSet presAssocID="{52759914-EA27-4BCA-9976-58C7EF4B6455}" presName="linearProcess" presStyleCnt="0"/>
      <dgm:spPr/>
    </dgm:pt>
    <dgm:pt modelId="{4C28B797-AC43-488A-B712-6832FDCAD232}" type="pres">
      <dgm:prSet presAssocID="{036B2226-A441-4D82-A21A-59518091B774}" presName="textNode" presStyleLbl="node1" presStyleIdx="0" presStyleCnt="4">
        <dgm:presLayoutVars>
          <dgm:bulletEnabled val="1"/>
        </dgm:presLayoutVars>
      </dgm:prSet>
      <dgm:spPr/>
    </dgm:pt>
    <dgm:pt modelId="{D6877EDC-4944-457B-91D1-EDB07FA2CCBC}" type="pres">
      <dgm:prSet presAssocID="{390C5319-53EF-4097-9F9F-D6D432F92F45}" presName="sibTrans" presStyleCnt="0"/>
      <dgm:spPr/>
    </dgm:pt>
    <dgm:pt modelId="{0262F0F4-C4E1-4C60-9ABA-108E638C3A79}" type="pres">
      <dgm:prSet presAssocID="{5EE6EF30-47ED-40F7-9D63-EB20E1C54832}" presName="textNode" presStyleLbl="node1" presStyleIdx="1" presStyleCnt="4">
        <dgm:presLayoutVars>
          <dgm:bulletEnabled val="1"/>
        </dgm:presLayoutVars>
      </dgm:prSet>
      <dgm:spPr/>
    </dgm:pt>
    <dgm:pt modelId="{BD595F8A-06D3-4221-8D97-3B8238C7DFB6}" type="pres">
      <dgm:prSet presAssocID="{AECC3209-1FE5-48AE-A32D-05B4F951EFDE}" presName="sibTrans" presStyleCnt="0"/>
      <dgm:spPr/>
    </dgm:pt>
    <dgm:pt modelId="{2C288D30-0306-486C-9833-8635E8E882B9}" type="pres">
      <dgm:prSet presAssocID="{AB48F5D1-FBF5-44B5-967F-B8FF9900F162}" presName="textNode" presStyleLbl="node1" presStyleIdx="2" presStyleCnt="4">
        <dgm:presLayoutVars>
          <dgm:bulletEnabled val="1"/>
        </dgm:presLayoutVars>
      </dgm:prSet>
      <dgm:spPr/>
    </dgm:pt>
    <dgm:pt modelId="{5B476BE2-E064-4EB8-B569-0CF1027BF9A1}" type="pres">
      <dgm:prSet presAssocID="{18290F7C-6E6F-4067-866F-684096C32CA4}" presName="sibTrans" presStyleCnt="0"/>
      <dgm:spPr/>
    </dgm:pt>
    <dgm:pt modelId="{051C7620-6C2D-46B4-A1EB-0CA10F7F3A2E}" type="pres">
      <dgm:prSet presAssocID="{AD68A984-C179-4AEE-999D-EFD5DF8BC4C6}" presName="textNode" presStyleLbl="node1" presStyleIdx="3" presStyleCnt="4" custLinFactNeighborX="4158" custLinFactNeighborY="399">
        <dgm:presLayoutVars>
          <dgm:bulletEnabled val="1"/>
        </dgm:presLayoutVars>
      </dgm:prSet>
      <dgm:spPr/>
    </dgm:pt>
  </dgm:ptLst>
  <dgm:cxnLst>
    <dgm:cxn modelId="{3035C424-62CF-4A6F-901F-2BA60DF6F9AE}" type="presOf" srcId="{AD68A984-C179-4AEE-999D-EFD5DF8BC4C6}" destId="{051C7620-6C2D-46B4-A1EB-0CA10F7F3A2E}" srcOrd="0" destOrd="0" presId="urn:microsoft.com/office/officeart/2005/8/layout/hProcess9"/>
    <dgm:cxn modelId="{1DB27C33-D27F-49E0-AD42-F270DC03FAEE}" srcId="{52759914-EA27-4BCA-9976-58C7EF4B6455}" destId="{AD68A984-C179-4AEE-999D-EFD5DF8BC4C6}" srcOrd="3" destOrd="0" parTransId="{6DA6537A-4A97-4BB4-8EA9-3AB34ABF85B7}" sibTransId="{FBF2BA28-1D1F-46BA-A44C-2D7D37D4931C}"/>
    <dgm:cxn modelId="{09FA855D-9AA9-4D3C-A8DE-E8E3417E8DB6}" type="presOf" srcId="{52759914-EA27-4BCA-9976-58C7EF4B6455}" destId="{0AD2E232-8C86-4C6C-B94C-80DB0656CC56}" srcOrd="0" destOrd="0" presId="urn:microsoft.com/office/officeart/2005/8/layout/hProcess9"/>
    <dgm:cxn modelId="{470D2466-8A94-435D-979D-8BC8F4B2F890}" type="presOf" srcId="{036B2226-A441-4D82-A21A-59518091B774}" destId="{4C28B797-AC43-488A-B712-6832FDCAD232}" srcOrd="0" destOrd="0" presId="urn:microsoft.com/office/officeart/2005/8/layout/hProcess9"/>
    <dgm:cxn modelId="{AC052747-F8F4-4EE4-990F-887533F2E280}" srcId="{52759914-EA27-4BCA-9976-58C7EF4B6455}" destId="{036B2226-A441-4D82-A21A-59518091B774}" srcOrd="0" destOrd="0" parTransId="{FBF6C618-1996-426F-AC2C-9B0DF24551A3}" sibTransId="{390C5319-53EF-4097-9F9F-D6D432F92F45}"/>
    <dgm:cxn modelId="{B41A7555-7DFA-4549-979D-78F70D0ABBF0}" srcId="{52759914-EA27-4BCA-9976-58C7EF4B6455}" destId="{AB48F5D1-FBF5-44B5-967F-B8FF9900F162}" srcOrd="2" destOrd="0" parTransId="{CF0906C5-4098-4C42-A595-DF4188F3C115}" sibTransId="{18290F7C-6E6F-4067-866F-684096C32CA4}"/>
    <dgm:cxn modelId="{FADE8AB4-7176-4B8D-AF2D-B65EC245A555}" type="presOf" srcId="{AB48F5D1-FBF5-44B5-967F-B8FF9900F162}" destId="{2C288D30-0306-486C-9833-8635E8E882B9}" srcOrd="0" destOrd="0" presId="urn:microsoft.com/office/officeart/2005/8/layout/hProcess9"/>
    <dgm:cxn modelId="{DD7C9BCC-8254-44B9-AB12-225B7CF30586}" type="presOf" srcId="{5EE6EF30-47ED-40F7-9D63-EB20E1C54832}" destId="{0262F0F4-C4E1-4C60-9ABA-108E638C3A79}" srcOrd="0" destOrd="0" presId="urn:microsoft.com/office/officeart/2005/8/layout/hProcess9"/>
    <dgm:cxn modelId="{2D32F4F3-189F-418A-AAB3-1CE8ACDDB3D6}" srcId="{52759914-EA27-4BCA-9976-58C7EF4B6455}" destId="{5EE6EF30-47ED-40F7-9D63-EB20E1C54832}" srcOrd="1" destOrd="0" parTransId="{21F977D4-E6C1-4C1D-BF1A-C5115A0F2218}" sibTransId="{AECC3209-1FE5-48AE-A32D-05B4F951EFDE}"/>
    <dgm:cxn modelId="{FEFF0703-F117-484A-AEBA-9566CC480E0C}" type="presParOf" srcId="{0AD2E232-8C86-4C6C-B94C-80DB0656CC56}" destId="{FA8829A0-38D5-4429-9A92-CC38D7D7F0EC}" srcOrd="0" destOrd="0" presId="urn:microsoft.com/office/officeart/2005/8/layout/hProcess9"/>
    <dgm:cxn modelId="{C70164DE-F059-4477-A2FF-685E0D10AB2C}" type="presParOf" srcId="{0AD2E232-8C86-4C6C-B94C-80DB0656CC56}" destId="{844EB483-9039-4FB5-93CA-610728088957}" srcOrd="1" destOrd="0" presId="urn:microsoft.com/office/officeart/2005/8/layout/hProcess9"/>
    <dgm:cxn modelId="{EAF3182D-01DF-43A9-9DFA-F59C312A8205}" type="presParOf" srcId="{844EB483-9039-4FB5-93CA-610728088957}" destId="{4C28B797-AC43-488A-B712-6832FDCAD232}" srcOrd="0" destOrd="0" presId="urn:microsoft.com/office/officeart/2005/8/layout/hProcess9"/>
    <dgm:cxn modelId="{48B08BF4-AA16-43D1-9D02-A15081715DE5}" type="presParOf" srcId="{844EB483-9039-4FB5-93CA-610728088957}" destId="{D6877EDC-4944-457B-91D1-EDB07FA2CCBC}" srcOrd="1" destOrd="0" presId="urn:microsoft.com/office/officeart/2005/8/layout/hProcess9"/>
    <dgm:cxn modelId="{5EDA0C4B-0A26-489C-9191-2B5C98DC4994}" type="presParOf" srcId="{844EB483-9039-4FB5-93CA-610728088957}" destId="{0262F0F4-C4E1-4C60-9ABA-108E638C3A79}" srcOrd="2" destOrd="0" presId="urn:microsoft.com/office/officeart/2005/8/layout/hProcess9"/>
    <dgm:cxn modelId="{C6F4D26C-311E-46AB-9466-C038C6C07D2E}" type="presParOf" srcId="{844EB483-9039-4FB5-93CA-610728088957}" destId="{BD595F8A-06D3-4221-8D97-3B8238C7DFB6}" srcOrd="3" destOrd="0" presId="urn:microsoft.com/office/officeart/2005/8/layout/hProcess9"/>
    <dgm:cxn modelId="{C97942D3-3BA4-47DB-B0A9-46D99725C6AD}" type="presParOf" srcId="{844EB483-9039-4FB5-93CA-610728088957}" destId="{2C288D30-0306-486C-9833-8635E8E882B9}" srcOrd="4" destOrd="0" presId="urn:microsoft.com/office/officeart/2005/8/layout/hProcess9"/>
    <dgm:cxn modelId="{B1843576-135B-4FC9-960B-4ACD5FA91D80}" type="presParOf" srcId="{844EB483-9039-4FB5-93CA-610728088957}" destId="{5B476BE2-E064-4EB8-B569-0CF1027BF9A1}" srcOrd="5" destOrd="0" presId="urn:microsoft.com/office/officeart/2005/8/layout/hProcess9"/>
    <dgm:cxn modelId="{2B543FA4-D087-4A52-92B0-45D90AC579A5}" type="presParOf" srcId="{844EB483-9039-4FB5-93CA-610728088957}" destId="{051C7620-6C2D-46B4-A1EB-0CA10F7F3A2E}" srcOrd="6"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759914-EA27-4BCA-9976-58C7EF4B6455}" type="doc">
      <dgm:prSet loTypeId="urn:microsoft.com/office/officeart/2005/8/layout/hProcess9" loCatId="process" qsTypeId="urn:microsoft.com/office/officeart/2005/8/quickstyle/simple1" qsCatId="simple" csTypeId="urn:microsoft.com/office/officeart/2005/8/colors/accent3_2" csCatId="accent3" phldr="1"/>
      <dgm:spPr/>
    </dgm:pt>
    <dgm:pt modelId="{036B2226-A441-4D82-A21A-59518091B774}">
      <dgm:prSet phldrT="[Text]" custT="1"/>
      <dgm:spPr/>
      <dgm:t>
        <a:bodyPr/>
        <a:lstStyle/>
        <a:p>
          <a:r>
            <a:rPr lang="en-US" sz="1800" dirty="0"/>
            <a:t>Initial species list</a:t>
          </a:r>
        </a:p>
      </dgm:t>
    </dgm:pt>
    <dgm:pt modelId="{FBF6C618-1996-426F-AC2C-9B0DF24551A3}" type="parTrans" cxnId="{AC052747-F8F4-4EE4-990F-887533F2E280}">
      <dgm:prSet/>
      <dgm:spPr/>
      <dgm:t>
        <a:bodyPr/>
        <a:lstStyle/>
        <a:p>
          <a:endParaRPr lang="en-US" sz="1400"/>
        </a:p>
      </dgm:t>
    </dgm:pt>
    <dgm:pt modelId="{390C5319-53EF-4097-9F9F-D6D432F92F45}" type="sibTrans" cxnId="{AC052747-F8F4-4EE4-990F-887533F2E280}">
      <dgm:prSet/>
      <dgm:spPr/>
      <dgm:t>
        <a:bodyPr/>
        <a:lstStyle/>
        <a:p>
          <a:endParaRPr lang="en-US" sz="1400"/>
        </a:p>
      </dgm:t>
    </dgm:pt>
    <dgm:pt modelId="{5EE6EF30-47ED-40F7-9D63-EB20E1C54832}">
      <dgm:prSet phldrT="[Text]" custT="1"/>
      <dgm:spPr/>
      <dgm:t>
        <a:bodyPr/>
        <a:lstStyle/>
        <a:p>
          <a:r>
            <a:rPr lang="en-US" sz="1800" dirty="0"/>
            <a:t>Narrow down initial species list</a:t>
          </a:r>
        </a:p>
      </dgm:t>
    </dgm:pt>
    <dgm:pt modelId="{21F977D4-E6C1-4C1D-BF1A-C5115A0F2218}" type="parTrans" cxnId="{2D32F4F3-189F-418A-AAB3-1CE8ACDDB3D6}">
      <dgm:prSet/>
      <dgm:spPr/>
      <dgm:t>
        <a:bodyPr/>
        <a:lstStyle/>
        <a:p>
          <a:endParaRPr lang="en-US" sz="1400"/>
        </a:p>
      </dgm:t>
    </dgm:pt>
    <dgm:pt modelId="{AECC3209-1FE5-48AE-A32D-05B4F951EFDE}" type="sibTrans" cxnId="{2D32F4F3-189F-418A-AAB3-1CE8ACDDB3D6}">
      <dgm:prSet/>
      <dgm:spPr/>
      <dgm:t>
        <a:bodyPr/>
        <a:lstStyle/>
        <a:p>
          <a:endParaRPr lang="en-US" sz="1400"/>
        </a:p>
      </dgm:t>
    </dgm:pt>
    <dgm:pt modelId="{AB48F5D1-FBF5-44B5-967F-B8FF9900F162}">
      <dgm:prSet phldrT="[Text]" custT="1"/>
      <dgm:spPr/>
      <dgm:t>
        <a:bodyPr/>
        <a:lstStyle/>
        <a:p>
          <a:r>
            <a:rPr lang="en-US" sz="1800" dirty="0"/>
            <a:t>Review</a:t>
          </a:r>
        </a:p>
      </dgm:t>
    </dgm:pt>
    <dgm:pt modelId="{CF0906C5-4098-4C42-A595-DF4188F3C115}" type="parTrans" cxnId="{B41A7555-7DFA-4549-979D-78F70D0ABBF0}">
      <dgm:prSet/>
      <dgm:spPr/>
      <dgm:t>
        <a:bodyPr/>
        <a:lstStyle/>
        <a:p>
          <a:endParaRPr lang="en-US" sz="1400"/>
        </a:p>
      </dgm:t>
    </dgm:pt>
    <dgm:pt modelId="{18290F7C-6E6F-4067-866F-684096C32CA4}" type="sibTrans" cxnId="{B41A7555-7DFA-4549-979D-78F70D0ABBF0}">
      <dgm:prSet/>
      <dgm:spPr/>
      <dgm:t>
        <a:bodyPr/>
        <a:lstStyle/>
        <a:p>
          <a:endParaRPr lang="en-US" sz="1400"/>
        </a:p>
      </dgm:t>
    </dgm:pt>
    <dgm:pt modelId="{AD68A984-C179-4AEE-999D-EFD5DF8BC4C6}">
      <dgm:prSet phldrT="[Text]" custT="1"/>
      <dgm:spPr/>
      <dgm:t>
        <a:bodyPr/>
        <a:lstStyle/>
        <a:p>
          <a:r>
            <a:rPr lang="en-US" sz="1800" dirty="0"/>
            <a:t>Ranked list of species</a:t>
          </a:r>
        </a:p>
      </dgm:t>
    </dgm:pt>
    <dgm:pt modelId="{6DA6537A-4A97-4BB4-8EA9-3AB34ABF85B7}" type="parTrans" cxnId="{1DB27C33-D27F-49E0-AD42-F270DC03FAEE}">
      <dgm:prSet/>
      <dgm:spPr/>
      <dgm:t>
        <a:bodyPr/>
        <a:lstStyle/>
        <a:p>
          <a:endParaRPr lang="en-US" sz="1400"/>
        </a:p>
      </dgm:t>
    </dgm:pt>
    <dgm:pt modelId="{FBF2BA28-1D1F-46BA-A44C-2D7D37D4931C}" type="sibTrans" cxnId="{1DB27C33-D27F-49E0-AD42-F270DC03FAEE}">
      <dgm:prSet/>
      <dgm:spPr/>
      <dgm:t>
        <a:bodyPr/>
        <a:lstStyle/>
        <a:p>
          <a:endParaRPr lang="en-US" sz="1400"/>
        </a:p>
      </dgm:t>
    </dgm:pt>
    <dgm:pt modelId="{6EBB6454-B221-4D3C-AE58-67E4D158CC59}">
      <dgm:prSet phldrT="[Text]" custT="1"/>
      <dgm:spPr/>
      <dgm:t>
        <a:bodyPr/>
        <a:lstStyle/>
        <a:p>
          <a:r>
            <a:rPr lang="en-US" sz="1800" dirty="0"/>
            <a:t>Group discussions</a:t>
          </a:r>
        </a:p>
      </dgm:t>
    </dgm:pt>
    <dgm:pt modelId="{C6E371C5-CE56-4BCA-A25B-3963B6FA48F4}" type="parTrans" cxnId="{FD452B2A-EDDB-4BFB-91B2-D9F5BB4EAD23}">
      <dgm:prSet/>
      <dgm:spPr/>
      <dgm:t>
        <a:bodyPr/>
        <a:lstStyle/>
        <a:p>
          <a:endParaRPr lang="en-US" sz="1400"/>
        </a:p>
      </dgm:t>
    </dgm:pt>
    <dgm:pt modelId="{AC9AC1DC-A687-42FA-BFBE-FD62AD96852F}" type="sibTrans" cxnId="{FD452B2A-EDDB-4BFB-91B2-D9F5BB4EAD23}">
      <dgm:prSet/>
      <dgm:spPr/>
      <dgm:t>
        <a:bodyPr/>
        <a:lstStyle/>
        <a:p>
          <a:endParaRPr lang="en-US" sz="1400"/>
        </a:p>
      </dgm:t>
    </dgm:pt>
    <dgm:pt modelId="{0B1CDD66-D616-4B3F-A8A4-F69AF4C7AAAF}">
      <dgm:prSet phldrT="[Text]" custT="1"/>
      <dgm:spPr/>
      <dgm:t>
        <a:bodyPr/>
        <a:lstStyle/>
        <a:p>
          <a:r>
            <a:rPr lang="en-US" sz="1800" dirty="0"/>
            <a:t>Formal risk assessment</a:t>
          </a:r>
        </a:p>
      </dgm:t>
    </dgm:pt>
    <dgm:pt modelId="{593ACA4A-3116-41CC-9C02-741B0518247D}" type="parTrans" cxnId="{026DAD1F-447A-414A-9618-DC4B26C0DB76}">
      <dgm:prSet/>
      <dgm:spPr/>
      <dgm:t>
        <a:bodyPr/>
        <a:lstStyle/>
        <a:p>
          <a:endParaRPr lang="en-US"/>
        </a:p>
      </dgm:t>
    </dgm:pt>
    <dgm:pt modelId="{CDE7C343-D8E7-450D-90F0-AB777B08F7F6}" type="sibTrans" cxnId="{026DAD1F-447A-414A-9618-DC4B26C0DB76}">
      <dgm:prSet/>
      <dgm:spPr/>
      <dgm:t>
        <a:bodyPr/>
        <a:lstStyle/>
        <a:p>
          <a:endParaRPr lang="en-US"/>
        </a:p>
      </dgm:t>
    </dgm:pt>
    <dgm:pt modelId="{0AD2E232-8C86-4C6C-B94C-80DB0656CC56}" type="pres">
      <dgm:prSet presAssocID="{52759914-EA27-4BCA-9976-58C7EF4B6455}" presName="CompostProcess" presStyleCnt="0">
        <dgm:presLayoutVars>
          <dgm:dir/>
          <dgm:resizeHandles val="exact"/>
        </dgm:presLayoutVars>
      </dgm:prSet>
      <dgm:spPr/>
    </dgm:pt>
    <dgm:pt modelId="{FA8829A0-38D5-4429-9A92-CC38D7D7F0EC}" type="pres">
      <dgm:prSet presAssocID="{52759914-EA27-4BCA-9976-58C7EF4B6455}" presName="arrow" presStyleLbl="bgShp" presStyleIdx="0" presStyleCnt="1"/>
      <dgm:spPr/>
    </dgm:pt>
    <dgm:pt modelId="{844EB483-9039-4FB5-93CA-610728088957}" type="pres">
      <dgm:prSet presAssocID="{52759914-EA27-4BCA-9976-58C7EF4B6455}" presName="linearProcess" presStyleCnt="0"/>
      <dgm:spPr/>
    </dgm:pt>
    <dgm:pt modelId="{4C28B797-AC43-488A-B712-6832FDCAD232}" type="pres">
      <dgm:prSet presAssocID="{036B2226-A441-4D82-A21A-59518091B774}" presName="textNode" presStyleLbl="node1" presStyleIdx="0" presStyleCnt="6" custLinFactNeighborX="60642" custLinFactNeighborY="926">
        <dgm:presLayoutVars>
          <dgm:bulletEnabled val="1"/>
        </dgm:presLayoutVars>
      </dgm:prSet>
      <dgm:spPr/>
    </dgm:pt>
    <dgm:pt modelId="{D6877EDC-4944-457B-91D1-EDB07FA2CCBC}" type="pres">
      <dgm:prSet presAssocID="{390C5319-53EF-4097-9F9F-D6D432F92F45}" presName="sibTrans" presStyleCnt="0"/>
      <dgm:spPr/>
    </dgm:pt>
    <dgm:pt modelId="{0262F0F4-C4E1-4C60-9ABA-108E638C3A79}" type="pres">
      <dgm:prSet presAssocID="{5EE6EF30-47ED-40F7-9D63-EB20E1C54832}" presName="textNode" presStyleLbl="node1" presStyleIdx="1" presStyleCnt="6" custScaleX="126835" custLinFactNeighborX="5393">
        <dgm:presLayoutVars>
          <dgm:bulletEnabled val="1"/>
        </dgm:presLayoutVars>
      </dgm:prSet>
      <dgm:spPr/>
    </dgm:pt>
    <dgm:pt modelId="{BD595F8A-06D3-4221-8D97-3B8238C7DFB6}" type="pres">
      <dgm:prSet presAssocID="{AECC3209-1FE5-48AE-A32D-05B4F951EFDE}" presName="sibTrans" presStyleCnt="0"/>
      <dgm:spPr/>
    </dgm:pt>
    <dgm:pt modelId="{1973DAB6-5D0E-4566-8B36-C6BDBA5261A9}" type="pres">
      <dgm:prSet presAssocID="{0B1CDD66-D616-4B3F-A8A4-F69AF4C7AAAF}" presName="textNode" presStyleLbl="node1" presStyleIdx="2" presStyleCnt="6" custScaleX="126835" custLinFactNeighborX="-48813">
        <dgm:presLayoutVars>
          <dgm:bulletEnabled val="1"/>
        </dgm:presLayoutVars>
      </dgm:prSet>
      <dgm:spPr/>
    </dgm:pt>
    <dgm:pt modelId="{D55A8841-A12A-4467-A2B6-B5D07E1CCBD4}" type="pres">
      <dgm:prSet presAssocID="{CDE7C343-D8E7-450D-90F0-AB777B08F7F6}" presName="sibTrans" presStyleCnt="0"/>
      <dgm:spPr/>
    </dgm:pt>
    <dgm:pt modelId="{2C288D30-0306-486C-9833-8635E8E882B9}" type="pres">
      <dgm:prSet presAssocID="{AB48F5D1-FBF5-44B5-967F-B8FF9900F162}" presName="textNode" presStyleLbl="node1" presStyleIdx="3" presStyleCnt="6" custScaleX="102941" custLinFactNeighborX="-99248">
        <dgm:presLayoutVars>
          <dgm:bulletEnabled val="1"/>
        </dgm:presLayoutVars>
      </dgm:prSet>
      <dgm:spPr/>
    </dgm:pt>
    <dgm:pt modelId="{5B476BE2-E064-4EB8-B569-0CF1027BF9A1}" type="pres">
      <dgm:prSet presAssocID="{18290F7C-6E6F-4067-866F-684096C32CA4}" presName="sibTrans" presStyleCnt="0"/>
      <dgm:spPr/>
    </dgm:pt>
    <dgm:pt modelId="{B9D44120-EEA4-4D6C-8C2B-68971FAB3462}" type="pres">
      <dgm:prSet presAssocID="{6EBB6454-B221-4D3C-AE58-67E4D158CC59}" presName="textNode" presStyleLbl="node1" presStyleIdx="4" presStyleCnt="6" custScaleX="124110" custLinFactX="-9246" custLinFactNeighborX="-100000" custLinFactNeighborY="-86">
        <dgm:presLayoutVars>
          <dgm:bulletEnabled val="1"/>
        </dgm:presLayoutVars>
      </dgm:prSet>
      <dgm:spPr/>
    </dgm:pt>
    <dgm:pt modelId="{47F2CB18-6A93-4968-A7E7-FB596913BE8C}" type="pres">
      <dgm:prSet presAssocID="{AC9AC1DC-A687-42FA-BFBE-FD62AD96852F}" presName="sibTrans" presStyleCnt="0"/>
      <dgm:spPr/>
    </dgm:pt>
    <dgm:pt modelId="{051C7620-6C2D-46B4-A1EB-0CA10F7F3A2E}" type="pres">
      <dgm:prSet presAssocID="{AD68A984-C179-4AEE-999D-EFD5DF8BC4C6}" presName="textNode" presStyleLbl="node1" presStyleIdx="5" presStyleCnt="6" custScaleX="113170" custLinFactX="-10826" custLinFactNeighborX="-100000" custLinFactNeighborY="-1310">
        <dgm:presLayoutVars>
          <dgm:bulletEnabled val="1"/>
        </dgm:presLayoutVars>
      </dgm:prSet>
      <dgm:spPr/>
    </dgm:pt>
  </dgm:ptLst>
  <dgm:cxnLst>
    <dgm:cxn modelId="{026DAD1F-447A-414A-9618-DC4B26C0DB76}" srcId="{52759914-EA27-4BCA-9976-58C7EF4B6455}" destId="{0B1CDD66-D616-4B3F-A8A4-F69AF4C7AAAF}" srcOrd="2" destOrd="0" parTransId="{593ACA4A-3116-41CC-9C02-741B0518247D}" sibTransId="{CDE7C343-D8E7-450D-90F0-AB777B08F7F6}"/>
    <dgm:cxn modelId="{3035C424-62CF-4A6F-901F-2BA60DF6F9AE}" type="presOf" srcId="{AD68A984-C179-4AEE-999D-EFD5DF8BC4C6}" destId="{051C7620-6C2D-46B4-A1EB-0CA10F7F3A2E}" srcOrd="0" destOrd="0" presId="urn:microsoft.com/office/officeart/2005/8/layout/hProcess9"/>
    <dgm:cxn modelId="{6427B929-069A-4C43-BE08-0792D3DC8FD1}" type="presOf" srcId="{0B1CDD66-D616-4B3F-A8A4-F69AF4C7AAAF}" destId="{1973DAB6-5D0E-4566-8B36-C6BDBA5261A9}" srcOrd="0" destOrd="0" presId="urn:microsoft.com/office/officeart/2005/8/layout/hProcess9"/>
    <dgm:cxn modelId="{FD452B2A-EDDB-4BFB-91B2-D9F5BB4EAD23}" srcId="{52759914-EA27-4BCA-9976-58C7EF4B6455}" destId="{6EBB6454-B221-4D3C-AE58-67E4D158CC59}" srcOrd="4" destOrd="0" parTransId="{C6E371C5-CE56-4BCA-A25B-3963B6FA48F4}" sibTransId="{AC9AC1DC-A687-42FA-BFBE-FD62AD96852F}"/>
    <dgm:cxn modelId="{1DB27C33-D27F-49E0-AD42-F270DC03FAEE}" srcId="{52759914-EA27-4BCA-9976-58C7EF4B6455}" destId="{AD68A984-C179-4AEE-999D-EFD5DF8BC4C6}" srcOrd="5" destOrd="0" parTransId="{6DA6537A-4A97-4BB4-8EA9-3AB34ABF85B7}" sibTransId="{FBF2BA28-1D1F-46BA-A44C-2D7D37D4931C}"/>
    <dgm:cxn modelId="{09FA855D-9AA9-4D3C-A8DE-E8E3417E8DB6}" type="presOf" srcId="{52759914-EA27-4BCA-9976-58C7EF4B6455}" destId="{0AD2E232-8C86-4C6C-B94C-80DB0656CC56}" srcOrd="0" destOrd="0" presId="urn:microsoft.com/office/officeart/2005/8/layout/hProcess9"/>
    <dgm:cxn modelId="{470D2466-8A94-435D-979D-8BC8F4B2F890}" type="presOf" srcId="{036B2226-A441-4D82-A21A-59518091B774}" destId="{4C28B797-AC43-488A-B712-6832FDCAD232}" srcOrd="0" destOrd="0" presId="urn:microsoft.com/office/officeart/2005/8/layout/hProcess9"/>
    <dgm:cxn modelId="{AC052747-F8F4-4EE4-990F-887533F2E280}" srcId="{52759914-EA27-4BCA-9976-58C7EF4B6455}" destId="{036B2226-A441-4D82-A21A-59518091B774}" srcOrd="0" destOrd="0" parTransId="{FBF6C618-1996-426F-AC2C-9B0DF24551A3}" sibTransId="{390C5319-53EF-4097-9F9F-D6D432F92F45}"/>
    <dgm:cxn modelId="{B41A7555-7DFA-4549-979D-78F70D0ABBF0}" srcId="{52759914-EA27-4BCA-9976-58C7EF4B6455}" destId="{AB48F5D1-FBF5-44B5-967F-B8FF9900F162}" srcOrd="3" destOrd="0" parTransId="{CF0906C5-4098-4C42-A595-DF4188F3C115}" sibTransId="{18290F7C-6E6F-4067-866F-684096C32CA4}"/>
    <dgm:cxn modelId="{DA58F17F-CEC2-46E7-A5B0-0D9E339836F6}" type="presOf" srcId="{6EBB6454-B221-4D3C-AE58-67E4D158CC59}" destId="{B9D44120-EEA4-4D6C-8C2B-68971FAB3462}" srcOrd="0" destOrd="0" presId="urn:microsoft.com/office/officeart/2005/8/layout/hProcess9"/>
    <dgm:cxn modelId="{FADE8AB4-7176-4B8D-AF2D-B65EC245A555}" type="presOf" srcId="{AB48F5D1-FBF5-44B5-967F-B8FF9900F162}" destId="{2C288D30-0306-486C-9833-8635E8E882B9}" srcOrd="0" destOrd="0" presId="urn:microsoft.com/office/officeart/2005/8/layout/hProcess9"/>
    <dgm:cxn modelId="{DD7C9BCC-8254-44B9-AB12-225B7CF30586}" type="presOf" srcId="{5EE6EF30-47ED-40F7-9D63-EB20E1C54832}" destId="{0262F0F4-C4E1-4C60-9ABA-108E638C3A79}" srcOrd="0" destOrd="0" presId="urn:microsoft.com/office/officeart/2005/8/layout/hProcess9"/>
    <dgm:cxn modelId="{2D32F4F3-189F-418A-AAB3-1CE8ACDDB3D6}" srcId="{52759914-EA27-4BCA-9976-58C7EF4B6455}" destId="{5EE6EF30-47ED-40F7-9D63-EB20E1C54832}" srcOrd="1" destOrd="0" parTransId="{21F977D4-E6C1-4C1D-BF1A-C5115A0F2218}" sibTransId="{AECC3209-1FE5-48AE-A32D-05B4F951EFDE}"/>
    <dgm:cxn modelId="{FEFF0703-F117-484A-AEBA-9566CC480E0C}" type="presParOf" srcId="{0AD2E232-8C86-4C6C-B94C-80DB0656CC56}" destId="{FA8829A0-38D5-4429-9A92-CC38D7D7F0EC}" srcOrd="0" destOrd="0" presId="urn:microsoft.com/office/officeart/2005/8/layout/hProcess9"/>
    <dgm:cxn modelId="{C70164DE-F059-4477-A2FF-685E0D10AB2C}" type="presParOf" srcId="{0AD2E232-8C86-4C6C-B94C-80DB0656CC56}" destId="{844EB483-9039-4FB5-93CA-610728088957}" srcOrd="1" destOrd="0" presId="urn:microsoft.com/office/officeart/2005/8/layout/hProcess9"/>
    <dgm:cxn modelId="{EAF3182D-01DF-43A9-9DFA-F59C312A8205}" type="presParOf" srcId="{844EB483-9039-4FB5-93CA-610728088957}" destId="{4C28B797-AC43-488A-B712-6832FDCAD232}" srcOrd="0" destOrd="0" presId="urn:microsoft.com/office/officeart/2005/8/layout/hProcess9"/>
    <dgm:cxn modelId="{48B08BF4-AA16-43D1-9D02-A15081715DE5}" type="presParOf" srcId="{844EB483-9039-4FB5-93CA-610728088957}" destId="{D6877EDC-4944-457B-91D1-EDB07FA2CCBC}" srcOrd="1" destOrd="0" presId="urn:microsoft.com/office/officeart/2005/8/layout/hProcess9"/>
    <dgm:cxn modelId="{5EDA0C4B-0A26-489C-9191-2B5C98DC4994}" type="presParOf" srcId="{844EB483-9039-4FB5-93CA-610728088957}" destId="{0262F0F4-C4E1-4C60-9ABA-108E638C3A79}" srcOrd="2" destOrd="0" presId="urn:microsoft.com/office/officeart/2005/8/layout/hProcess9"/>
    <dgm:cxn modelId="{C6F4D26C-311E-46AB-9466-C038C6C07D2E}" type="presParOf" srcId="{844EB483-9039-4FB5-93CA-610728088957}" destId="{BD595F8A-06D3-4221-8D97-3B8238C7DFB6}" srcOrd="3" destOrd="0" presId="urn:microsoft.com/office/officeart/2005/8/layout/hProcess9"/>
    <dgm:cxn modelId="{0A327C16-2879-4115-8EB7-7A80CD045341}" type="presParOf" srcId="{844EB483-9039-4FB5-93CA-610728088957}" destId="{1973DAB6-5D0E-4566-8B36-C6BDBA5261A9}" srcOrd="4" destOrd="0" presId="urn:microsoft.com/office/officeart/2005/8/layout/hProcess9"/>
    <dgm:cxn modelId="{4ACFC101-ED01-4D46-B020-A04841E1B673}" type="presParOf" srcId="{844EB483-9039-4FB5-93CA-610728088957}" destId="{D55A8841-A12A-4467-A2B6-B5D07E1CCBD4}" srcOrd="5" destOrd="0" presId="urn:microsoft.com/office/officeart/2005/8/layout/hProcess9"/>
    <dgm:cxn modelId="{C97942D3-3BA4-47DB-B0A9-46D99725C6AD}" type="presParOf" srcId="{844EB483-9039-4FB5-93CA-610728088957}" destId="{2C288D30-0306-486C-9833-8635E8E882B9}" srcOrd="6" destOrd="0" presId="urn:microsoft.com/office/officeart/2005/8/layout/hProcess9"/>
    <dgm:cxn modelId="{B1843576-135B-4FC9-960B-4ACD5FA91D80}" type="presParOf" srcId="{844EB483-9039-4FB5-93CA-610728088957}" destId="{5B476BE2-E064-4EB8-B569-0CF1027BF9A1}" srcOrd="7" destOrd="0" presId="urn:microsoft.com/office/officeart/2005/8/layout/hProcess9"/>
    <dgm:cxn modelId="{88DA10D7-863E-40F1-B2E1-1971F9E9F0FB}" type="presParOf" srcId="{844EB483-9039-4FB5-93CA-610728088957}" destId="{B9D44120-EEA4-4D6C-8C2B-68971FAB3462}" srcOrd="8" destOrd="0" presId="urn:microsoft.com/office/officeart/2005/8/layout/hProcess9"/>
    <dgm:cxn modelId="{04283C1C-CC6A-411F-A2D6-0F2E88885B04}" type="presParOf" srcId="{844EB483-9039-4FB5-93CA-610728088957}" destId="{47F2CB18-6A93-4968-A7E7-FB596913BE8C}" srcOrd="9" destOrd="0" presId="urn:microsoft.com/office/officeart/2005/8/layout/hProcess9"/>
    <dgm:cxn modelId="{2B543FA4-D087-4A52-92B0-45D90AC579A5}" type="presParOf" srcId="{844EB483-9039-4FB5-93CA-610728088957}" destId="{051C7620-6C2D-46B4-A1EB-0CA10F7F3A2E}" srcOrd="10"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829A0-38D5-4429-9A92-CC38D7D7F0EC}">
      <dsp:nvSpPr>
        <dsp:cNvPr id="0" name=""/>
        <dsp:cNvSpPr/>
      </dsp:nvSpPr>
      <dsp:spPr>
        <a:xfrm>
          <a:off x="562202" y="0"/>
          <a:ext cx="6371624" cy="4185185"/>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28B797-AC43-488A-B712-6832FDCAD232}">
      <dsp:nvSpPr>
        <dsp:cNvPr id="0" name=""/>
        <dsp:cNvSpPr/>
      </dsp:nvSpPr>
      <dsp:spPr>
        <a:xfrm>
          <a:off x="3751" y="1255555"/>
          <a:ext cx="1804464" cy="16740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Initial species list</a:t>
          </a:r>
        </a:p>
      </dsp:txBody>
      <dsp:txXfrm>
        <a:off x="85473" y="1337277"/>
        <a:ext cx="1641020" cy="1510630"/>
      </dsp:txXfrm>
    </dsp:sp>
    <dsp:sp modelId="{0262F0F4-C4E1-4C60-9ABA-108E638C3A79}">
      <dsp:nvSpPr>
        <dsp:cNvPr id="0" name=""/>
        <dsp:cNvSpPr/>
      </dsp:nvSpPr>
      <dsp:spPr>
        <a:xfrm>
          <a:off x="1898438" y="1255555"/>
          <a:ext cx="1804464" cy="16740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Formal risk assessment &amp; review process</a:t>
          </a:r>
        </a:p>
      </dsp:txBody>
      <dsp:txXfrm>
        <a:off x="1980160" y="1337277"/>
        <a:ext cx="1641020" cy="1510630"/>
      </dsp:txXfrm>
    </dsp:sp>
    <dsp:sp modelId="{2C288D30-0306-486C-9833-8635E8E882B9}">
      <dsp:nvSpPr>
        <dsp:cNvPr id="0" name=""/>
        <dsp:cNvSpPr/>
      </dsp:nvSpPr>
      <dsp:spPr>
        <a:xfrm>
          <a:off x="3793126" y="1255555"/>
          <a:ext cx="1804464" cy="16740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Group discussions</a:t>
          </a:r>
        </a:p>
      </dsp:txBody>
      <dsp:txXfrm>
        <a:off x="3874848" y="1337277"/>
        <a:ext cx="1641020" cy="1510630"/>
      </dsp:txXfrm>
    </dsp:sp>
    <dsp:sp modelId="{051C7620-6C2D-46B4-A1EB-0CA10F7F3A2E}">
      <dsp:nvSpPr>
        <dsp:cNvPr id="0" name=""/>
        <dsp:cNvSpPr/>
      </dsp:nvSpPr>
      <dsp:spPr>
        <a:xfrm>
          <a:off x="5691564" y="1262235"/>
          <a:ext cx="1804464" cy="1674074"/>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Ranked list of potentially harmful invasive species</a:t>
          </a:r>
        </a:p>
      </dsp:txBody>
      <dsp:txXfrm>
        <a:off x="5773286" y="1343957"/>
        <a:ext cx="1641020" cy="15106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8829A0-38D5-4429-9A92-CC38D7D7F0EC}">
      <dsp:nvSpPr>
        <dsp:cNvPr id="0" name=""/>
        <dsp:cNvSpPr/>
      </dsp:nvSpPr>
      <dsp:spPr>
        <a:xfrm>
          <a:off x="618000" y="0"/>
          <a:ext cx="7004004" cy="327393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28B797-AC43-488A-B712-6832FDCAD232}">
      <dsp:nvSpPr>
        <dsp:cNvPr id="0" name=""/>
        <dsp:cNvSpPr/>
      </dsp:nvSpPr>
      <dsp:spPr>
        <a:xfrm>
          <a:off x="108702" y="994306"/>
          <a:ext cx="1059774" cy="130957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Initial species list</a:t>
          </a:r>
        </a:p>
      </dsp:txBody>
      <dsp:txXfrm>
        <a:off x="160436" y="1046040"/>
        <a:ext cx="956306" cy="1206105"/>
      </dsp:txXfrm>
    </dsp:sp>
    <dsp:sp modelId="{0262F0F4-C4E1-4C60-9ABA-108E638C3A79}">
      <dsp:nvSpPr>
        <dsp:cNvPr id="0" name=""/>
        <dsp:cNvSpPr/>
      </dsp:nvSpPr>
      <dsp:spPr>
        <a:xfrm>
          <a:off x="1247520" y="982179"/>
          <a:ext cx="1344164" cy="130957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Narrow down initial species list</a:t>
          </a:r>
        </a:p>
      </dsp:txBody>
      <dsp:txXfrm>
        <a:off x="1311448" y="1046107"/>
        <a:ext cx="1216308" cy="1181717"/>
      </dsp:txXfrm>
    </dsp:sp>
    <dsp:sp modelId="{1973DAB6-5D0E-4566-8B36-C6BDBA5261A9}">
      <dsp:nvSpPr>
        <dsp:cNvPr id="0" name=""/>
        <dsp:cNvSpPr/>
      </dsp:nvSpPr>
      <dsp:spPr>
        <a:xfrm>
          <a:off x="2672570" y="982179"/>
          <a:ext cx="1344164" cy="130957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Formal risk assessment</a:t>
          </a:r>
        </a:p>
      </dsp:txBody>
      <dsp:txXfrm>
        <a:off x="2736498" y="1046107"/>
        <a:ext cx="1216308" cy="1181717"/>
      </dsp:txXfrm>
    </dsp:sp>
    <dsp:sp modelId="{2C288D30-0306-486C-9833-8635E8E882B9}">
      <dsp:nvSpPr>
        <dsp:cNvPr id="0" name=""/>
        <dsp:cNvSpPr/>
      </dsp:nvSpPr>
      <dsp:spPr>
        <a:xfrm>
          <a:off x="4104280" y="982179"/>
          <a:ext cx="1090942" cy="130957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Review</a:t>
          </a:r>
        </a:p>
      </dsp:txBody>
      <dsp:txXfrm>
        <a:off x="4157535" y="1035434"/>
        <a:ext cx="984432" cy="1203063"/>
      </dsp:txXfrm>
    </dsp:sp>
    <dsp:sp modelId="{B9D44120-EEA4-4D6C-8C2B-68971FAB3462}">
      <dsp:nvSpPr>
        <dsp:cNvPr id="0" name=""/>
        <dsp:cNvSpPr/>
      </dsp:nvSpPr>
      <dsp:spPr>
        <a:xfrm>
          <a:off x="5272536" y="981053"/>
          <a:ext cx="1315285" cy="130957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Group discussions</a:t>
          </a:r>
        </a:p>
      </dsp:txBody>
      <dsp:txXfrm>
        <a:off x="5336464" y="1044981"/>
        <a:ext cx="1187429" cy="1181717"/>
      </dsp:txXfrm>
    </dsp:sp>
    <dsp:sp modelId="{051C7620-6C2D-46B4-A1EB-0CA10F7F3A2E}">
      <dsp:nvSpPr>
        <dsp:cNvPr id="0" name=""/>
        <dsp:cNvSpPr/>
      </dsp:nvSpPr>
      <dsp:spPr>
        <a:xfrm>
          <a:off x="6747707" y="965024"/>
          <a:ext cx="1199346" cy="130957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Ranked list of species</a:t>
          </a:r>
        </a:p>
      </dsp:txBody>
      <dsp:txXfrm>
        <a:off x="6806254" y="1023571"/>
        <a:ext cx="1082252" cy="119247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315FC-D0BA-47FC-8FE4-1C8BCF266BE6}" type="datetimeFigureOut">
              <a:rPr lang="en-US" smtClean="0"/>
              <a:t>4/20/2021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1EEA5-F3E8-4600-B782-1293358BE989}" type="slidenum">
              <a:rPr lang="en-US" smtClean="0"/>
              <a:t>‹#›</a:t>
            </a:fld>
            <a:endParaRPr lang="en-US"/>
          </a:p>
        </p:txBody>
      </p:sp>
    </p:spTree>
    <p:extLst>
      <p:ext uri="{BB962C8B-B14F-4D97-AF65-F5344CB8AC3E}">
        <p14:creationId xmlns:p14="http://schemas.microsoft.com/office/powerpoint/2010/main" val="42308736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Hi everyone, I’m KO, thanks for inviting me to talk to you today about our invasive </a:t>
            </a:r>
            <a:r>
              <a:rPr lang="en-GB" dirty="0" err="1"/>
              <a:t>spp</a:t>
            </a:r>
            <a:r>
              <a:rPr lang="en-GB" dirty="0"/>
              <a:t> forecasting project we are doing in the Gulf of Mexico. I’m former National Academy of Sciences Science policy Fellow placed at TX Parks and Wildlife Coastal Fisheries. My fellowship was unfortunately only 12 months, so I’ve since moved on. But I am still the main contact for this project …since we have not completed this project yet, I will just be giving you an overview of our methods and what we have accomplished to date.</a:t>
            </a:r>
          </a:p>
        </p:txBody>
      </p:sp>
      <p:sp>
        <p:nvSpPr>
          <p:cNvPr id="4" name="Slide Number Placeholder 3"/>
          <p:cNvSpPr>
            <a:spLocks noGrp="1"/>
          </p:cNvSpPr>
          <p:nvPr>
            <p:ph type="sldNum" sz="quarter" idx="5"/>
          </p:nvPr>
        </p:nvSpPr>
        <p:spPr/>
        <p:txBody>
          <a:bodyPr/>
          <a:lstStyle/>
          <a:p>
            <a:fld id="{2011EEA5-F3E8-4600-B782-1293358BE989}" type="slidenum">
              <a:rPr lang="en-US" smtClean="0"/>
              <a:t>1</a:t>
            </a:fld>
            <a:endParaRPr lang="en-US"/>
          </a:p>
        </p:txBody>
      </p:sp>
    </p:spTree>
    <p:extLst>
      <p:ext uri="{BB962C8B-B14F-4D97-AF65-F5344CB8AC3E}">
        <p14:creationId xmlns:p14="http://schemas.microsoft.com/office/powerpoint/2010/main" val="1371545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 more systematic and structured approach like the one we see with the Aquatic </a:t>
            </a:r>
            <a:r>
              <a:rPr lang="en-GB" dirty="0" err="1"/>
              <a:t>Sppecies</a:t>
            </a:r>
            <a:r>
              <a:rPr lang="en-GB" dirty="0"/>
              <a:t> Invasiveness Screening Kit – or AS-ISK. </a:t>
            </a:r>
            <a:r>
              <a:rPr lang="en-US" dirty="0"/>
              <a:t>This tool was developed using the screening module from the European Non-native </a:t>
            </a:r>
            <a:r>
              <a:rPr lang="en-US" dirty="0" err="1"/>
              <a:t>spp</a:t>
            </a:r>
            <a:r>
              <a:rPr lang="en-US" dirty="0"/>
              <a:t> in Aquaculture risk scheme + used the structure of the FISK tool which I’m sure many of you are familiar with. The AS-ISK was created to be in full compliance with the minimum requirements for use with the EU regulations on invasive </a:t>
            </a:r>
            <a:r>
              <a:rPr lang="en-US" dirty="0" err="1"/>
              <a:t>spp</a:t>
            </a:r>
            <a:r>
              <a:rPr lang="en-US" dirty="0"/>
              <a:t> of Union concern as described in</a:t>
            </a:r>
            <a:r>
              <a:rPr lang="en-GB" dirty="0"/>
              <a:t> Roy and others from 2018. …I’ll get into a bit more detail on the AS-ISK tool in a moment, but first I want to talk about the phases of our project and how we drew up our initial species lists. </a:t>
            </a:r>
          </a:p>
        </p:txBody>
      </p:sp>
      <p:sp>
        <p:nvSpPr>
          <p:cNvPr id="4" name="Slide Number Placeholder 3"/>
          <p:cNvSpPr>
            <a:spLocks noGrp="1"/>
          </p:cNvSpPr>
          <p:nvPr>
            <p:ph type="sldNum" sz="quarter" idx="5"/>
          </p:nvPr>
        </p:nvSpPr>
        <p:spPr/>
        <p:txBody>
          <a:bodyPr/>
          <a:lstStyle/>
          <a:p>
            <a:fld id="{2011EEA5-F3E8-4600-B782-1293358BE989}" type="slidenum">
              <a:rPr lang="en-US" smtClean="0"/>
              <a:t>11</a:t>
            </a:fld>
            <a:endParaRPr lang="en-US"/>
          </a:p>
        </p:txBody>
      </p:sp>
    </p:spTree>
    <p:extLst>
      <p:ext uri="{BB962C8B-B14F-4D97-AF65-F5344CB8AC3E}">
        <p14:creationId xmlns:p14="http://schemas.microsoft.com/office/powerpoint/2010/main" val="18055275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our combined approach consists of starting with an initial </a:t>
            </a:r>
            <a:r>
              <a:rPr lang="en-GB" dirty="0" err="1"/>
              <a:t>spp</a:t>
            </a:r>
            <a:r>
              <a:rPr lang="en-GB" dirty="0"/>
              <a:t> list, followed by a formal risk assessment and review, then we get into groups and discuss the outcomes of those risk assessments, and finally from discussions, we draft a list of potentially harmful invasive spp. </a:t>
            </a:r>
          </a:p>
        </p:txBody>
      </p:sp>
      <p:sp>
        <p:nvSpPr>
          <p:cNvPr id="4" name="Slide Number Placeholder 3"/>
          <p:cNvSpPr>
            <a:spLocks noGrp="1"/>
          </p:cNvSpPr>
          <p:nvPr>
            <p:ph type="sldNum" sz="quarter" idx="5"/>
          </p:nvPr>
        </p:nvSpPr>
        <p:spPr/>
        <p:txBody>
          <a:bodyPr/>
          <a:lstStyle/>
          <a:p>
            <a:fld id="{2011EEA5-F3E8-4600-B782-1293358BE989}" type="slidenum">
              <a:rPr lang="en-US" smtClean="0"/>
              <a:t>12</a:t>
            </a:fld>
            <a:endParaRPr lang="en-US"/>
          </a:p>
        </p:txBody>
      </p:sp>
    </p:spTree>
    <p:extLst>
      <p:ext uri="{BB962C8B-B14F-4D97-AF65-F5344CB8AC3E}">
        <p14:creationId xmlns:p14="http://schemas.microsoft.com/office/powerpoint/2010/main" val="3977826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So the first phase of developing an initial </a:t>
            </a:r>
            <a:r>
              <a:rPr lang="en-GB" sz="1200" kern="1200" dirty="0" err="1">
                <a:solidFill>
                  <a:schemeClr val="tx1"/>
                </a:solidFill>
                <a:effectLst/>
                <a:latin typeface="+mn-lt"/>
                <a:ea typeface="+mn-ea"/>
                <a:cs typeface="+mn-cs"/>
              </a:rPr>
              <a:t>spp</a:t>
            </a:r>
            <a:r>
              <a:rPr lang="en-GB" sz="1200" kern="1200" dirty="0">
                <a:solidFill>
                  <a:schemeClr val="tx1"/>
                </a:solidFill>
                <a:effectLst/>
                <a:latin typeface="+mn-lt"/>
                <a:ea typeface="+mn-ea"/>
                <a:cs typeface="+mn-cs"/>
              </a:rPr>
              <a:t> list consisted of using the CABI horizon scan tool with </a:t>
            </a:r>
            <a:r>
              <a:rPr lang="en-GB" sz="1200" kern="1200" dirty="0" err="1">
                <a:solidFill>
                  <a:schemeClr val="tx1"/>
                </a:solidFill>
                <a:effectLst/>
                <a:latin typeface="+mn-lt"/>
                <a:ea typeface="+mn-ea"/>
                <a:cs typeface="+mn-cs"/>
              </a:rPr>
              <a:t>nGoM</a:t>
            </a:r>
            <a:r>
              <a:rPr lang="en-GB" sz="1200" kern="1200" dirty="0">
                <a:solidFill>
                  <a:schemeClr val="tx1"/>
                </a:solidFill>
                <a:effectLst/>
                <a:latin typeface="+mn-lt"/>
                <a:ea typeface="+mn-ea"/>
                <a:cs typeface="+mn-cs"/>
              </a:rPr>
              <a:t> as the risk assessment area to generate a list of </a:t>
            </a:r>
            <a:r>
              <a:rPr lang="en-GB" sz="1200" kern="1200" dirty="0" err="1">
                <a:solidFill>
                  <a:schemeClr val="tx1"/>
                </a:solidFill>
                <a:effectLst/>
                <a:latin typeface="+mn-lt"/>
                <a:ea typeface="+mn-ea"/>
                <a:cs typeface="+mn-cs"/>
              </a:rPr>
              <a:t>spp</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The tool uses CABI data to generate a list of species that are absent from your selected ‘area at risk’ but present in ‘source countries’ with similar climates to your ‘risk assessment area’, neighbouring or selected trading countries, or countries where there are major transport links."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011EEA5-F3E8-4600-B782-1293358BE989}" type="slidenum">
              <a:rPr lang="en-US" smtClean="0"/>
              <a:t>14</a:t>
            </a:fld>
            <a:endParaRPr lang="en-US"/>
          </a:p>
        </p:txBody>
      </p:sp>
    </p:spTree>
    <p:extLst>
      <p:ext uri="{BB962C8B-B14F-4D97-AF65-F5344CB8AC3E}">
        <p14:creationId xmlns:p14="http://schemas.microsoft.com/office/powerpoint/2010/main" val="9470780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requested a list of imported </a:t>
            </a:r>
            <a:r>
              <a:rPr lang="en-US" dirty="0" err="1"/>
              <a:t>speces</a:t>
            </a:r>
            <a:r>
              <a:rPr lang="en-US" dirty="0"/>
              <a:t> into the US for the years 2015-2019  from the law enforcement management information system, and added any </a:t>
            </a:r>
            <a:r>
              <a:rPr lang="en-US" dirty="0" err="1"/>
              <a:t>spp</a:t>
            </a:r>
            <a:r>
              <a:rPr lang="en-US" dirty="0"/>
              <a:t> from this list to our CABI list</a:t>
            </a:r>
          </a:p>
        </p:txBody>
      </p:sp>
      <p:sp>
        <p:nvSpPr>
          <p:cNvPr id="4" name="Slide Number Placeholder 3"/>
          <p:cNvSpPr>
            <a:spLocks noGrp="1"/>
          </p:cNvSpPr>
          <p:nvPr>
            <p:ph type="sldNum" sz="quarter" idx="5"/>
          </p:nvPr>
        </p:nvSpPr>
        <p:spPr/>
        <p:txBody>
          <a:bodyPr/>
          <a:lstStyle/>
          <a:p>
            <a:fld id="{2011EEA5-F3E8-4600-B782-1293358BE989}" type="slidenum">
              <a:rPr lang="en-US" smtClean="0"/>
              <a:t>15</a:t>
            </a:fld>
            <a:endParaRPr lang="en-US"/>
          </a:p>
        </p:txBody>
      </p:sp>
    </p:spTree>
    <p:extLst>
      <p:ext uri="{BB962C8B-B14F-4D97-AF65-F5344CB8AC3E}">
        <p14:creationId xmlns:p14="http://schemas.microsoft.com/office/powerpoint/2010/main" val="3633837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then cross checked our list of species with those in the NAS and </a:t>
            </a:r>
            <a:r>
              <a:rPr lang="en-US" dirty="0" err="1"/>
              <a:t>GulfBase</a:t>
            </a:r>
            <a:r>
              <a:rPr lang="en-US" dirty="0"/>
              <a:t> databases, and removed species listed as already established</a:t>
            </a:r>
          </a:p>
        </p:txBody>
      </p:sp>
      <p:sp>
        <p:nvSpPr>
          <p:cNvPr id="4" name="Slide Number Placeholder 3"/>
          <p:cNvSpPr>
            <a:spLocks noGrp="1"/>
          </p:cNvSpPr>
          <p:nvPr>
            <p:ph type="sldNum" sz="quarter" idx="5"/>
          </p:nvPr>
        </p:nvSpPr>
        <p:spPr/>
        <p:txBody>
          <a:bodyPr/>
          <a:lstStyle/>
          <a:p>
            <a:fld id="{2011EEA5-F3E8-4600-B782-1293358BE989}" type="slidenum">
              <a:rPr lang="en-US" smtClean="0"/>
              <a:t>16</a:t>
            </a:fld>
            <a:endParaRPr lang="en-US"/>
          </a:p>
        </p:txBody>
      </p:sp>
    </p:spTree>
    <p:extLst>
      <p:ext uri="{BB962C8B-B14F-4D97-AF65-F5344CB8AC3E}">
        <p14:creationId xmlns:p14="http://schemas.microsoft.com/office/powerpoint/2010/main" val="19958957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Calibri" panose="020F0502020204030204" pitchFamily="34" charset="0"/>
                <a:ea typeface="Calibri" panose="020F0502020204030204" pitchFamily="34" charset="0"/>
                <a:cs typeface="Times New Roman" panose="02020603050405020304" pitchFamily="18" charset="0"/>
              </a:rPr>
              <a:t>Remaining species were checked in </a:t>
            </a:r>
            <a:r>
              <a:rPr lang="en-GB" sz="1200" u="sng" dirty="0" err="1">
                <a:latin typeface="Calibri" panose="020F0502020204030204" pitchFamily="34" charset="0"/>
                <a:ea typeface="Calibri" panose="020F0502020204030204" pitchFamily="34" charset="0"/>
                <a:cs typeface="Times New Roman" panose="02020603050405020304" pitchFamily="18" charset="0"/>
              </a:rPr>
              <a:t>FishBase</a:t>
            </a:r>
            <a:r>
              <a:rPr lang="en-GB" sz="1200" dirty="0">
                <a:latin typeface="Calibri" panose="020F0502020204030204" pitchFamily="34" charset="0"/>
                <a:ea typeface="Calibri" panose="020F0502020204030204" pitchFamily="34" charset="0"/>
                <a:cs typeface="Times New Roman" panose="02020603050405020304" pitchFamily="18" charset="0"/>
              </a:rPr>
              <a:t> or </a:t>
            </a:r>
            <a:r>
              <a:rPr lang="en-GB" sz="1200" u="sng" dirty="0" err="1">
                <a:latin typeface="Calibri" panose="020F0502020204030204" pitchFamily="34" charset="0"/>
                <a:ea typeface="Calibri" panose="020F0502020204030204" pitchFamily="34" charset="0"/>
                <a:cs typeface="Times New Roman" panose="02020603050405020304" pitchFamily="18" charset="0"/>
              </a:rPr>
              <a:t>SeaLifeBase</a:t>
            </a:r>
            <a:r>
              <a:rPr lang="en-GB" sz="1200" dirty="0">
                <a:latin typeface="Calibri" panose="020F0502020204030204" pitchFamily="34" charset="0"/>
                <a:ea typeface="Calibri" panose="020F0502020204030204" pitchFamily="34" charset="0"/>
                <a:cs typeface="Times New Roman" panose="02020603050405020304" pitchFamily="18" charset="0"/>
              </a:rPr>
              <a:t>. These databases use </a:t>
            </a:r>
            <a:r>
              <a:rPr lang="en-GB" sz="1200" dirty="0" err="1">
                <a:latin typeface="Calibri" panose="020F0502020204030204" pitchFamily="34" charset="0"/>
                <a:ea typeface="Calibri" panose="020F0502020204030204" pitchFamily="34" charset="0"/>
                <a:cs typeface="Times New Roman" panose="02020603050405020304" pitchFamily="18" charset="0"/>
              </a:rPr>
              <a:t>AquaMaps</a:t>
            </a:r>
            <a:r>
              <a:rPr lang="en-GB" sz="1200" dirty="0">
                <a:latin typeface="Calibri" panose="020F0502020204030204" pitchFamily="34" charset="0"/>
                <a:ea typeface="Calibri" panose="020F0502020204030204" pitchFamily="34" charset="0"/>
                <a:cs typeface="Times New Roman" panose="02020603050405020304" pitchFamily="18" charset="0"/>
              </a:rPr>
              <a:t> to model matching habitat/ climate. All species were checked to see if the </a:t>
            </a:r>
            <a:r>
              <a:rPr lang="en-GB" sz="1200" dirty="0" err="1">
                <a:latin typeface="Calibri" panose="020F0502020204030204" pitchFamily="34" charset="0"/>
                <a:ea typeface="Calibri" panose="020F0502020204030204" pitchFamily="34" charset="0"/>
                <a:cs typeface="Times New Roman" panose="02020603050405020304" pitchFamily="18" charset="0"/>
              </a:rPr>
              <a:t>GoM</a:t>
            </a:r>
            <a:r>
              <a:rPr lang="en-GB" sz="1200" dirty="0">
                <a:latin typeface="Calibri" panose="020F0502020204030204" pitchFamily="34" charset="0"/>
                <a:ea typeface="Calibri" panose="020F0502020204030204" pitchFamily="34" charset="0"/>
                <a:cs typeface="Times New Roman" panose="02020603050405020304" pitchFamily="18" charset="0"/>
              </a:rPr>
              <a:t> provides suitable habitat for their establishment. And if it was clear that the </a:t>
            </a:r>
            <a:r>
              <a:rPr lang="en-GB" sz="1200" dirty="0" err="1">
                <a:latin typeface="Calibri" panose="020F0502020204030204" pitchFamily="34" charset="0"/>
                <a:ea typeface="Calibri" panose="020F0502020204030204" pitchFamily="34" charset="0"/>
                <a:cs typeface="Times New Roman" panose="02020603050405020304" pitchFamily="18" charset="0"/>
              </a:rPr>
              <a:t>GoM</a:t>
            </a:r>
            <a:r>
              <a:rPr lang="en-GB" sz="1200" dirty="0">
                <a:latin typeface="Calibri" panose="020F0502020204030204" pitchFamily="34" charset="0"/>
                <a:ea typeface="Calibri" panose="020F0502020204030204" pitchFamily="34" charset="0"/>
                <a:cs typeface="Times New Roman" panose="02020603050405020304" pitchFamily="18" charset="0"/>
              </a:rPr>
              <a:t> does not provide suitable habitat for a species, that species was removed. </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2011EEA5-F3E8-4600-B782-1293358BE989}" type="slidenum">
              <a:rPr lang="en-US" smtClean="0"/>
              <a:t>17</a:t>
            </a:fld>
            <a:endParaRPr lang="en-US"/>
          </a:p>
        </p:txBody>
      </p:sp>
    </p:spTree>
    <p:extLst>
      <p:ext uri="{BB962C8B-B14F-4D97-AF65-F5344CB8AC3E}">
        <p14:creationId xmlns:p14="http://schemas.microsoft.com/office/powerpoint/2010/main" val="805520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 pretty much topped this off with running the species through the Smithsonian, nemesis and Obis databases to gather more information. We also did general internet searches and looked through relevant published literature for species that were relatively data-poor. And finally, I visited a few aquarium shops in Texas to get an idea of whether or not we may have missed any popular aquarium species. </a:t>
            </a:r>
          </a:p>
          <a:p>
            <a:endParaRPr lang="en-US" dirty="0"/>
          </a:p>
        </p:txBody>
      </p:sp>
      <p:sp>
        <p:nvSpPr>
          <p:cNvPr id="4" name="Slide Number Placeholder 3"/>
          <p:cNvSpPr>
            <a:spLocks noGrp="1"/>
          </p:cNvSpPr>
          <p:nvPr>
            <p:ph type="sldNum" sz="quarter" idx="5"/>
          </p:nvPr>
        </p:nvSpPr>
        <p:spPr/>
        <p:txBody>
          <a:bodyPr/>
          <a:lstStyle/>
          <a:p>
            <a:fld id="{2011EEA5-F3E8-4600-B782-1293358BE989}" type="slidenum">
              <a:rPr lang="en-US" smtClean="0"/>
              <a:t>18</a:t>
            </a:fld>
            <a:endParaRPr lang="en-US"/>
          </a:p>
        </p:txBody>
      </p:sp>
    </p:spTree>
    <p:extLst>
      <p:ext uri="{BB962C8B-B14F-4D97-AF65-F5344CB8AC3E}">
        <p14:creationId xmlns:p14="http://schemas.microsoft.com/office/powerpoint/2010/main" val="557517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…we get to the phase where the organizing committee gets to hand off some of the work. So this is a snapshot of a spreadsheet that you would have received from me if you were one of our experts responsible for assessing species. It’s a list of initial </a:t>
            </a:r>
            <a:r>
              <a:rPr lang="en-US" sz="1200" kern="1200" dirty="0" err="1">
                <a:solidFill>
                  <a:schemeClr val="tx1"/>
                </a:solidFill>
                <a:effectLst/>
                <a:latin typeface="+mn-lt"/>
                <a:ea typeface="+mn-ea"/>
                <a:cs typeface="+mn-cs"/>
              </a:rPr>
              <a:t>spp</a:t>
            </a:r>
            <a:r>
              <a:rPr lang="en-US" sz="1200" kern="1200" dirty="0">
                <a:solidFill>
                  <a:schemeClr val="tx1"/>
                </a:solidFill>
                <a:effectLst/>
                <a:latin typeface="+mn-lt"/>
                <a:ea typeface="+mn-ea"/>
                <a:cs typeface="+mn-cs"/>
              </a:rPr>
              <a:t> in which we provided as much information as possible from all the sources we reviewed in the first phase of the project. The idea was that experts would be familiar with many of the species on their lists. But even if they were not, they would have all the information available to them, including relevant databases and references. We asked the experts to combine their expertise with information regarding likelihood of introduction, establishment and possibility of causing ecological or socio-economic harm for each spp. We also provided the experts with some additional questions to help facilitate a decision, such as is the </a:t>
            </a:r>
            <a:r>
              <a:rPr lang="en-US" sz="1200" kern="1200" dirty="0" err="1">
                <a:solidFill>
                  <a:schemeClr val="tx1"/>
                </a:solidFill>
                <a:effectLst/>
                <a:latin typeface="+mn-lt"/>
                <a:ea typeface="+mn-ea"/>
                <a:cs typeface="+mn-cs"/>
              </a:rPr>
              <a:t>spp</a:t>
            </a:r>
            <a:r>
              <a:rPr lang="en-US" sz="1200" kern="1200" dirty="0">
                <a:solidFill>
                  <a:schemeClr val="tx1"/>
                </a:solidFill>
                <a:effectLst/>
                <a:latin typeface="+mn-lt"/>
                <a:ea typeface="+mn-ea"/>
                <a:cs typeface="+mn-cs"/>
              </a:rPr>
              <a:t> known to be invasive elsewhere, is there suitable habitat in the </a:t>
            </a:r>
            <a:r>
              <a:rPr lang="en-US" sz="1200" kern="1200" dirty="0" err="1">
                <a:solidFill>
                  <a:schemeClr val="tx1"/>
                </a:solidFill>
                <a:effectLst/>
                <a:latin typeface="+mn-lt"/>
                <a:ea typeface="+mn-ea"/>
                <a:cs typeface="+mn-cs"/>
              </a:rPr>
              <a:t>nGoM</a:t>
            </a:r>
            <a:r>
              <a:rPr lang="en-US" sz="1200" kern="1200" dirty="0">
                <a:solidFill>
                  <a:schemeClr val="tx1"/>
                </a:solidFill>
                <a:effectLst/>
                <a:latin typeface="+mn-lt"/>
                <a:ea typeface="+mn-ea"/>
                <a:cs typeface="+mn-cs"/>
              </a:rPr>
              <a:t> and does the </a:t>
            </a:r>
            <a:r>
              <a:rPr lang="en-US" sz="1200" kern="1200" dirty="0" err="1">
                <a:solidFill>
                  <a:schemeClr val="tx1"/>
                </a:solidFill>
                <a:effectLst/>
                <a:latin typeface="+mn-lt"/>
                <a:ea typeface="+mn-ea"/>
                <a:cs typeface="+mn-cs"/>
              </a:rPr>
              <a:t>spp</a:t>
            </a:r>
            <a:r>
              <a:rPr lang="en-US" sz="1200" kern="1200" dirty="0">
                <a:solidFill>
                  <a:schemeClr val="tx1"/>
                </a:solidFill>
                <a:effectLst/>
                <a:latin typeface="+mn-lt"/>
                <a:ea typeface="+mn-ea"/>
                <a:cs typeface="+mn-cs"/>
              </a:rPr>
              <a:t> have invasive attributes?. Given all that information and the question prompts, we then asked the experts to narrow down the list to the </a:t>
            </a:r>
            <a:r>
              <a:rPr lang="en-US" sz="1200" kern="1200" dirty="0" err="1">
                <a:solidFill>
                  <a:schemeClr val="tx1"/>
                </a:solidFill>
                <a:effectLst/>
                <a:latin typeface="+mn-lt"/>
                <a:ea typeface="+mn-ea"/>
                <a:cs typeface="+mn-cs"/>
              </a:rPr>
              <a:t>spp</a:t>
            </a:r>
            <a:r>
              <a:rPr lang="en-US" sz="1200" kern="1200" dirty="0">
                <a:solidFill>
                  <a:schemeClr val="tx1"/>
                </a:solidFill>
                <a:effectLst/>
                <a:latin typeface="+mn-lt"/>
                <a:ea typeface="+mn-ea"/>
                <a:cs typeface="+mn-cs"/>
              </a:rPr>
              <a:t> they thought might invade and cause harm, and thus, would need a formal risk assessment done. </a:t>
            </a:r>
            <a:endParaRPr lang="en-US" dirty="0"/>
          </a:p>
        </p:txBody>
      </p:sp>
      <p:sp>
        <p:nvSpPr>
          <p:cNvPr id="4" name="Slide Number Placeholder 3"/>
          <p:cNvSpPr>
            <a:spLocks noGrp="1"/>
          </p:cNvSpPr>
          <p:nvPr>
            <p:ph type="sldNum" sz="quarter" idx="5"/>
          </p:nvPr>
        </p:nvSpPr>
        <p:spPr/>
        <p:txBody>
          <a:bodyPr/>
          <a:lstStyle/>
          <a:p>
            <a:fld id="{2011EEA5-F3E8-4600-B782-1293358BE989}" type="slidenum">
              <a:rPr lang="en-US" smtClean="0"/>
              <a:t>19</a:t>
            </a:fld>
            <a:endParaRPr lang="en-US"/>
          </a:p>
        </p:txBody>
      </p:sp>
    </p:spTree>
    <p:extLst>
      <p:ext uri="{BB962C8B-B14F-4D97-AF65-F5344CB8AC3E}">
        <p14:creationId xmlns:p14="http://schemas.microsoft.com/office/powerpoint/2010/main" val="3467068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Moving on to the formal risk assessment phase using the AS-ISK tool. This tool was developed using the screening module from the European Non-native </a:t>
            </a:r>
            <a:r>
              <a:rPr lang="en-US" dirty="0" err="1"/>
              <a:t>spp</a:t>
            </a:r>
            <a:r>
              <a:rPr lang="en-US" dirty="0"/>
              <a:t> in Aquaculture risk scheme + the structure of the FISK. This software is freely downloadable from the </a:t>
            </a:r>
            <a:r>
              <a:rPr lang="en-US" dirty="0" err="1"/>
              <a:t>Cefas</a:t>
            </a:r>
            <a:r>
              <a:rPr lang="en-US" dirty="0"/>
              <a:t> website. </a:t>
            </a:r>
          </a:p>
        </p:txBody>
      </p:sp>
      <p:sp>
        <p:nvSpPr>
          <p:cNvPr id="4" name="Slide Number Placeholder 3"/>
          <p:cNvSpPr>
            <a:spLocks noGrp="1"/>
          </p:cNvSpPr>
          <p:nvPr>
            <p:ph type="sldNum" sz="quarter" idx="5"/>
          </p:nvPr>
        </p:nvSpPr>
        <p:spPr/>
        <p:txBody>
          <a:bodyPr/>
          <a:lstStyle/>
          <a:p>
            <a:fld id="{2011EEA5-F3E8-4600-B782-1293358BE989}" type="slidenum">
              <a:rPr lang="en-US" smtClean="0"/>
              <a:t>20</a:t>
            </a:fld>
            <a:endParaRPr lang="en-US"/>
          </a:p>
        </p:txBody>
      </p:sp>
    </p:spTree>
    <p:extLst>
      <p:ext uri="{BB962C8B-B14F-4D97-AF65-F5344CB8AC3E}">
        <p14:creationId xmlns:p14="http://schemas.microsoft.com/office/powerpoint/2010/main" val="3544614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a self-automated workbook using Excel Visual Basic architecture. It consists of 55 Qs with questions and scoring being very similar to the FISK tool. Qs 1-49 consist of questions regarding species background information and potential to cause ecological or socio-economic harm, and consist of questions about </a:t>
            </a:r>
            <a:r>
              <a:rPr lang="en-GB" dirty="0" err="1"/>
              <a:t>spp</a:t>
            </a:r>
            <a:r>
              <a:rPr lang="en-GB" dirty="0"/>
              <a:t> traits, preferred climate and habitat, current distribution, resource exploitation, reproduction, etc. And the final 6 questions address how the </a:t>
            </a:r>
            <a:r>
              <a:rPr lang="en-GB" dirty="0" err="1"/>
              <a:t>spp</a:t>
            </a:r>
            <a:r>
              <a:rPr lang="en-GB" dirty="0"/>
              <a:t> would fare under future climate change conditions. </a:t>
            </a:r>
          </a:p>
        </p:txBody>
      </p:sp>
      <p:sp>
        <p:nvSpPr>
          <p:cNvPr id="4" name="Slide Number Placeholder 3"/>
          <p:cNvSpPr>
            <a:spLocks noGrp="1"/>
          </p:cNvSpPr>
          <p:nvPr>
            <p:ph type="sldNum" sz="quarter" idx="5"/>
          </p:nvPr>
        </p:nvSpPr>
        <p:spPr/>
        <p:txBody>
          <a:bodyPr/>
          <a:lstStyle/>
          <a:p>
            <a:fld id="{2011EEA5-F3E8-4600-B782-1293358BE989}" type="slidenum">
              <a:rPr lang="en-US" smtClean="0"/>
              <a:t>21</a:t>
            </a:fld>
            <a:endParaRPr lang="en-US"/>
          </a:p>
        </p:txBody>
      </p:sp>
    </p:spTree>
    <p:extLst>
      <p:ext uri="{BB962C8B-B14F-4D97-AF65-F5344CB8AC3E}">
        <p14:creationId xmlns:p14="http://schemas.microsoft.com/office/powerpoint/2010/main" val="553163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‘d like to first clarify that our group is not assessing the entire Gulf coast. There is another group assessing potential </a:t>
            </a:r>
            <a:r>
              <a:rPr lang="en-GB" dirty="0" err="1"/>
              <a:t>invasives</a:t>
            </a:r>
            <a:r>
              <a:rPr lang="en-GB" dirty="0"/>
              <a:t> in Florida - our group is essentially covering the western side of the Gulf. We are viewing</a:t>
            </a:r>
            <a:r>
              <a:rPr lang="en-US" dirty="0"/>
              <a:t> our risk assessment area as an extension of FLs risk assessment area to get a complete picture of potentially invasive </a:t>
            </a:r>
            <a:r>
              <a:rPr lang="en-US" dirty="0" err="1"/>
              <a:t>spp</a:t>
            </a:r>
            <a:r>
              <a:rPr lang="en-US" dirty="0"/>
              <a:t> in the entire Gulf. </a:t>
            </a:r>
            <a:endParaRPr lang="en-GB" dirty="0"/>
          </a:p>
        </p:txBody>
      </p:sp>
      <p:sp>
        <p:nvSpPr>
          <p:cNvPr id="4" name="Slide Number Placeholder 3"/>
          <p:cNvSpPr>
            <a:spLocks noGrp="1"/>
          </p:cNvSpPr>
          <p:nvPr>
            <p:ph type="sldNum" sz="quarter" idx="5"/>
          </p:nvPr>
        </p:nvSpPr>
        <p:spPr/>
        <p:txBody>
          <a:bodyPr/>
          <a:lstStyle/>
          <a:p>
            <a:fld id="{2011EEA5-F3E8-4600-B782-1293358BE989}" type="slidenum">
              <a:rPr lang="en-US" smtClean="0"/>
              <a:t>2</a:t>
            </a:fld>
            <a:endParaRPr lang="en-US"/>
          </a:p>
        </p:txBody>
      </p:sp>
    </p:spTree>
    <p:extLst>
      <p:ext uri="{BB962C8B-B14F-4D97-AF65-F5344CB8AC3E}">
        <p14:creationId xmlns:p14="http://schemas.microsoft.com/office/powerpoint/2010/main" val="26116855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the assessment is complete, it produces a summary of answers and scores. </a:t>
            </a:r>
          </a:p>
        </p:txBody>
      </p:sp>
      <p:sp>
        <p:nvSpPr>
          <p:cNvPr id="4" name="Slide Number Placeholder 3"/>
          <p:cNvSpPr>
            <a:spLocks noGrp="1"/>
          </p:cNvSpPr>
          <p:nvPr>
            <p:ph type="sldNum" sz="quarter" idx="5"/>
          </p:nvPr>
        </p:nvSpPr>
        <p:spPr/>
        <p:txBody>
          <a:bodyPr/>
          <a:lstStyle/>
          <a:p>
            <a:fld id="{2011EEA5-F3E8-4600-B782-1293358BE989}" type="slidenum">
              <a:rPr lang="en-US" smtClean="0"/>
              <a:t>22</a:t>
            </a:fld>
            <a:endParaRPr lang="en-US"/>
          </a:p>
        </p:txBody>
      </p:sp>
    </p:spTree>
    <p:extLst>
      <p:ext uri="{BB962C8B-B14F-4D97-AF65-F5344CB8AC3E}">
        <p14:creationId xmlns:p14="http://schemas.microsoft.com/office/powerpoint/2010/main" val="206053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the review process, the summary of answers and scores from the AS-ISK assessment as well as references and links to databases were given to an independent reviewer, who either agreed or disagreed with the original assessment. Where the reviewer disagreed, he had to indicate what specifically he disagreed with and provide evidence to support his stance. </a:t>
            </a:r>
          </a:p>
          <a:p>
            <a:r>
              <a:rPr lang="en-GB" dirty="0"/>
              <a:t>So this is where we are in the phases of the project at the moment. We are still wating for some assessments to come it. And once they do, we will break out into discussion groups based on our expertise, to decide on a final watch list. </a:t>
            </a:r>
          </a:p>
        </p:txBody>
      </p:sp>
      <p:sp>
        <p:nvSpPr>
          <p:cNvPr id="4" name="Slide Number Placeholder 3"/>
          <p:cNvSpPr>
            <a:spLocks noGrp="1"/>
          </p:cNvSpPr>
          <p:nvPr>
            <p:ph type="sldNum" sz="quarter" idx="5"/>
          </p:nvPr>
        </p:nvSpPr>
        <p:spPr/>
        <p:txBody>
          <a:bodyPr/>
          <a:lstStyle/>
          <a:p>
            <a:fld id="{2011EEA5-F3E8-4600-B782-1293358BE989}" type="slidenum">
              <a:rPr lang="en-US" smtClean="0"/>
              <a:t>23</a:t>
            </a:fld>
            <a:endParaRPr lang="en-US"/>
          </a:p>
        </p:txBody>
      </p:sp>
    </p:spTree>
    <p:extLst>
      <p:ext uri="{BB962C8B-B14F-4D97-AF65-F5344CB8AC3E}">
        <p14:creationId xmlns:p14="http://schemas.microsoft.com/office/powerpoint/2010/main" val="98251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Should be over 150 species once they all come in. </a:t>
            </a:r>
          </a:p>
          <a:p>
            <a:r>
              <a:rPr lang="en-GB" dirty="0"/>
              <a:t>Now although I would love to share preliminary results with you, I don’t think its appropriate since we haven’t broken out into groups yet and discussed the final list. </a:t>
            </a:r>
          </a:p>
        </p:txBody>
      </p:sp>
      <p:sp>
        <p:nvSpPr>
          <p:cNvPr id="4" name="Slide Number Placeholder 3"/>
          <p:cNvSpPr>
            <a:spLocks noGrp="1"/>
          </p:cNvSpPr>
          <p:nvPr>
            <p:ph type="sldNum" sz="quarter" idx="5"/>
          </p:nvPr>
        </p:nvSpPr>
        <p:spPr/>
        <p:txBody>
          <a:bodyPr/>
          <a:lstStyle/>
          <a:p>
            <a:fld id="{2011EEA5-F3E8-4600-B782-1293358BE989}" type="slidenum">
              <a:rPr lang="en-US" smtClean="0"/>
              <a:t>24</a:t>
            </a:fld>
            <a:endParaRPr lang="en-US"/>
          </a:p>
        </p:txBody>
      </p:sp>
    </p:spTree>
    <p:extLst>
      <p:ext uri="{BB962C8B-B14F-4D97-AF65-F5344CB8AC3E}">
        <p14:creationId xmlns:p14="http://schemas.microsoft.com/office/powerpoint/2010/main" val="2210795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Robin </a:t>
            </a:r>
            <a:r>
              <a:rPr lang="en-GB" dirty="0" err="1"/>
              <a:t>Reichers</a:t>
            </a:r>
            <a:r>
              <a:rPr lang="en-GB" dirty="0"/>
              <a:t> and </a:t>
            </a:r>
            <a:r>
              <a:rPr lang="en-GB" dirty="0" err="1"/>
              <a:t>Dakus</a:t>
            </a:r>
            <a:r>
              <a:rPr lang="en-GB" dirty="0"/>
              <a:t> </a:t>
            </a:r>
            <a:r>
              <a:rPr lang="en-GB" dirty="0" err="1"/>
              <a:t>Geeslin</a:t>
            </a:r>
            <a:endParaRPr lang="en-GB" dirty="0"/>
          </a:p>
        </p:txBody>
      </p:sp>
      <p:sp>
        <p:nvSpPr>
          <p:cNvPr id="4" name="Slide Number Placeholder 3"/>
          <p:cNvSpPr>
            <a:spLocks noGrp="1"/>
          </p:cNvSpPr>
          <p:nvPr>
            <p:ph type="sldNum" sz="quarter" idx="5"/>
          </p:nvPr>
        </p:nvSpPr>
        <p:spPr/>
        <p:txBody>
          <a:bodyPr/>
          <a:lstStyle/>
          <a:p>
            <a:fld id="{2011EEA5-F3E8-4600-B782-1293358BE989}" type="slidenum">
              <a:rPr lang="en-US" smtClean="0"/>
              <a:t>25</a:t>
            </a:fld>
            <a:endParaRPr lang="en-US"/>
          </a:p>
        </p:txBody>
      </p:sp>
    </p:spTree>
    <p:extLst>
      <p:ext uri="{BB962C8B-B14F-4D97-AF65-F5344CB8AC3E}">
        <p14:creationId xmlns:p14="http://schemas.microsoft.com/office/powerpoint/2010/main" val="1217158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Finally …</a:t>
            </a:r>
          </a:p>
          <a:p>
            <a:endParaRPr lang="en-US" dirty="0"/>
          </a:p>
        </p:txBody>
      </p:sp>
      <p:sp>
        <p:nvSpPr>
          <p:cNvPr id="4" name="Slide Number Placeholder 3"/>
          <p:cNvSpPr>
            <a:spLocks noGrp="1"/>
          </p:cNvSpPr>
          <p:nvPr>
            <p:ph type="sldNum" sz="quarter" idx="5"/>
          </p:nvPr>
        </p:nvSpPr>
        <p:spPr/>
        <p:txBody>
          <a:bodyPr/>
          <a:lstStyle/>
          <a:p>
            <a:fld id="{2011EEA5-F3E8-4600-B782-1293358BE989}" type="slidenum">
              <a:rPr lang="en-US" smtClean="0"/>
              <a:t>27</a:t>
            </a:fld>
            <a:endParaRPr lang="en-US"/>
          </a:p>
        </p:txBody>
      </p:sp>
    </p:spTree>
    <p:extLst>
      <p:ext uri="{BB962C8B-B14F-4D97-AF65-F5344CB8AC3E}">
        <p14:creationId xmlns:p14="http://schemas.microsoft.com/office/powerpoint/2010/main" val="25354766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are very early results which have not yet gone through group discussion, but these have gone through review. </a:t>
            </a:r>
          </a:p>
        </p:txBody>
      </p:sp>
      <p:sp>
        <p:nvSpPr>
          <p:cNvPr id="4" name="Slide Number Placeholder 3"/>
          <p:cNvSpPr>
            <a:spLocks noGrp="1"/>
          </p:cNvSpPr>
          <p:nvPr>
            <p:ph type="sldNum" sz="quarter" idx="5"/>
          </p:nvPr>
        </p:nvSpPr>
        <p:spPr/>
        <p:txBody>
          <a:bodyPr/>
          <a:lstStyle/>
          <a:p>
            <a:fld id="{2011EEA5-F3E8-4600-B782-1293358BE989}" type="slidenum">
              <a:rPr lang="en-US" smtClean="0"/>
              <a:t>28</a:t>
            </a:fld>
            <a:endParaRPr lang="en-US"/>
          </a:p>
        </p:txBody>
      </p:sp>
    </p:spTree>
    <p:extLst>
      <p:ext uri="{BB962C8B-B14F-4D97-AF65-F5344CB8AC3E}">
        <p14:creationId xmlns:p14="http://schemas.microsoft.com/office/powerpoint/2010/main" val="3940413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what I mean when I say forecasting for potentially invasive </a:t>
            </a:r>
            <a:r>
              <a:rPr lang="en-GB" dirty="0" err="1"/>
              <a:t>spp</a:t>
            </a:r>
            <a:r>
              <a:rPr lang="en-GB" dirty="0"/>
              <a:t> or also known as horizon scanning, this is prioritizing the threat…</a:t>
            </a:r>
          </a:p>
          <a:p>
            <a:r>
              <a:rPr lang="en-GB" dirty="0"/>
              <a:t>For example, in Europe, The European Union Regulation on invasive alien species established a framework for action to prevent, minimise and mitigate the adverse impacts of invasive </a:t>
            </a:r>
            <a:r>
              <a:rPr lang="en-GB" dirty="0" err="1"/>
              <a:t>spp</a:t>
            </a:r>
            <a:r>
              <a:rPr lang="en-GB" dirty="0"/>
              <a:t>, and it focusses on the development of a list of invasive </a:t>
            </a:r>
            <a:r>
              <a:rPr lang="en-GB" dirty="0" err="1"/>
              <a:t>spp</a:t>
            </a:r>
            <a:r>
              <a:rPr lang="en-GB" dirty="0"/>
              <a:t> of EU Concern. The framework uses horizon scanning techniques and employs the help of dozens of scientists across the 27 member states to update that list every 10 years, and as such, is now an accepted component of invasive </a:t>
            </a:r>
            <a:r>
              <a:rPr lang="en-GB" dirty="0" err="1"/>
              <a:t>spp</a:t>
            </a:r>
            <a:r>
              <a:rPr lang="en-GB" dirty="0"/>
              <a:t> management. </a:t>
            </a:r>
          </a:p>
        </p:txBody>
      </p:sp>
      <p:sp>
        <p:nvSpPr>
          <p:cNvPr id="4" name="Slide Number Placeholder 3"/>
          <p:cNvSpPr>
            <a:spLocks noGrp="1"/>
          </p:cNvSpPr>
          <p:nvPr>
            <p:ph type="sldNum" sz="quarter" idx="5"/>
          </p:nvPr>
        </p:nvSpPr>
        <p:spPr/>
        <p:txBody>
          <a:bodyPr/>
          <a:lstStyle/>
          <a:p>
            <a:fld id="{2011EEA5-F3E8-4600-B782-1293358BE989}" type="slidenum">
              <a:rPr lang="en-US" smtClean="0"/>
              <a:t>3</a:t>
            </a:fld>
            <a:endParaRPr lang="en-US"/>
          </a:p>
        </p:txBody>
      </p:sp>
    </p:spTree>
    <p:extLst>
      <p:ext uri="{BB962C8B-B14F-4D97-AF65-F5344CB8AC3E}">
        <p14:creationId xmlns:p14="http://schemas.microsoft.com/office/powerpoint/2010/main" val="36910902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 want to start by acknowledging our organizing team, who have really helped get this project off ground. SO thank you to Wes, Leslie, Monica and Hanna. </a:t>
            </a:r>
          </a:p>
        </p:txBody>
      </p:sp>
      <p:sp>
        <p:nvSpPr>
          <p:cNvPr id="4" name="Slide Number Placeholder 3"/>
          <p:cNvSpPr>
            <a:spLocks noGrp="1"/>
          </p:cNvSpPr>
          <p:nvPr>
            <p:ph type="sldNum" sz="quarter" idx="5"/>
          </p:nvPr>
        </p:nvSpPr>
        <p:spPr/>
        <p:txBody>
          <a:bodyPr/>
          <a:lstStyle/>
          <a:p>
            <a:fld id="{2011EEA5-F3E8-4600-B782-1293358BE989}" type="slidenum">
              <a:rPr lang="en-US" smtClean="0"/>
              <a:t>4</a:t>
            </a:fld>
            <a:endParaRPr lang="en-US"/>
          </a:p>
        </p:txBody>
      </p:sp>
    </p:spTree>
    <p:extLst>
      <p:ext uri="{BB962C8B-B14F-4D97-AF65-F5344CB8AC3E}">
        <p14:creationId xmlns:p14="http://schemas.microsoft.com/office/powerpoint/2010/main" val="30072425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Obviously we could not have done this without the expertise and knowledge from all of our species experts, who are located across the Gulf of Mexico states and specialising in ….</a:t>
            </a:r>
          </a:p>
        </p:txBody>
      </p:sp>
      <p:sp>
        <p:nvSpPr>
          <p:cNvPr id="4" name="Slide Number Placeholder 3"/>
          <p:cNvSpPr>
            <a:spLocks noGrp="1"/>
          </p:cNvSpPr>
          <p:nvPr>
            <p:ph type="sldNum" sz="quarter" idx="5"/>
          </p:nvPr>
        </p:nvSpPr>
        <p:spPr/>
        <p:txBody>
          <a:bodyPr/>
          <a:lstStyle/>
          <a:p>
            <a:fld id="{2011EEA5-F3E8-4600-B782-1293358BE989}" type="slidenum">
              <a:rPr lang="en-US" smtClean="0"/>
              <a:t>5</a:t>
            </a:fld>
            <a:endParaRPr lang="en-US"/>
          </a:p>
        </p:txBody>
      </p:sp>
    </p:spTree>
    <p:extLst>
      <p:ext uri="{BB962C8B-B14F-4D97-AF65-F5344CB8AC3E}">
        <p14:creationId xmlns:p14="http://schemas.microsoft.com/office/powerpoint/2010/main" val="29428931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…9 major taxonomic groups.</a:t>
            </a:r>
          </a:p>
        </p:txBody>
      </p:sp>
      <p:sp>
        <p:nvSpPr>
          <p:cNvPr id="4" name="Slide Number Placeholder 3"/>
          <p:cNvSpPr>
            <a:spLocks noGrp="1"/>
          </p:cNvSpPr>
          <p:nvPr>
            <p:ph type="sldNum" sz="quarter" idx="5"/>
          </p:nvPr>
        </p:nvSpPr>
        <p:spPr/>
        <p:txBody>
          <a:bodyPr/>
          <a:lstStyle/>
          <a:p>
            <a:fld id="{2011EEA5-F3E8-4600-B782-1293358BE989}" type="slidenum">
              <a:rPr lang="en-US" smtClean="0"/>
              <a:t>6</a:t>
            </a:fld>
            <a:endParaRPr lang="en-US"/>
          </a:p>
        </p:txBody>
      </p:sp>
    </p:spTree>
    <p:extLst>
      <p:ext uri="{BB962C8B-B14F-4D97-AF65-F5344CB8AC3E}">
        <p14:creationId xmlns:p14="http://schemas.microsoft.com/office/powerpoint/2010/main" val="27457262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011EEA5-F3E8-4600-B782-1293358BE989}" type="slidenum">
              <a:rPr lang="en-US" smtClean="0"/>
              <a:t>8</a:t>
            </a:fld>
            <a:endParaRPr lang="en-US"/>
          </a:p>
        </p:txBody>
      </p:sp>
    </p:spTree>
    <p:extLst>
      <p:ext uri="{BB962C8B-B14F-4D97-AF65-F5344CB8AC3E}">
        <p14:creationId xmlns:p14="http://schemas.microsoft.com/office/powerpoint/2010/main" val="972653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viewed this not only as a project in which to obtain useable results but also as a pilot project where we kind of work out the kinks and streamline the methods so that this work can be done every decade.</a:t>
            </a:r>
          </a:p>
        </p:txBody>
      </p:sp>
      <p:sp>
        <p:nvSpPr>
          <p:cNvPr id="4" name="Slide Number Placeholder 3"/>
          <p:cNvSpPr>
            <a:spLocks noGrp="1"/>
          </p:cNvSpPr>
          <p:nvPr>
            <p:ph type="sldNum" sz="quarter" idx="5"/>
          </p:nvPr>
        </p:nvSpPr>
        <p:spPr/>
        <p:txBody>
          <a:bodyPr/>
          <a:lstStyle/>
          <a:p>
            <a:fld id="{2011EEA5-F3E8-4600-B782-1293358BE989}" type="slidenum">
              <a:rPr lang="en-US" smtClean="0"/>
              <a:t>9</a:t>
            </a:fld>
            <a:endParaRPr lang="en-US"/>
          </a:p>
        </p:txBody>
      </p:sp>
    </p:spTree>
    <p:extLst>
      <p:ext uri="{BB962C8B-B14F-4D97-AF65-F5344CB8AC3E}">
        <p14:creationId xmlns:p14="http://schemas.microsoft.com/office/powerpoint/2010/main" val="3311309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we wanted to take a combined approach where we use both a discussion-based decision-making technique, like the approach used by Helen Roy and others during their horizon scan for </a:t>
            </a:r>
            <a:r>
              <a:rPr lang="en-GB" dirty="0" err="1"/>
              <a:t>invasives</a:t>
            </a:r>
            <a:r>
              <a:rPr lang="en-GB" dirty="0"/>
              <a:t> in the UK</a:t>
            </a:r>
          </a:p>
        </p:txBody>
      </p:sp>
      <p:sp>
        <p:nvSpPr>
          <p:cNvPr id="4" name="Slide Number Placeholder 3"/>
          <p:cNvSpPr>
            <a:spLocks noGrp="1"/>
          </p:cNvSpPr>
          <p:nvPr>
            <p:ph type="sldNum" sz="quarter" idx="5"/>
          </p:nvPr>
        </p:nvSpPr>
        <p:spPr/>
        <p:txBody>
          <a:bodyPr/>
          <a:lstStyle/>
          <a:p>
            <a:fld id="{2011EEA5-F3E8-4600-B782-1293358BE989}" type="slidenum">
              <a:rPr lang="en-US" smtClean="0"/>
              <a:t>10</a:t>
            </a:fld>
            <a:endParaRPr lang="en-US"/>
          </a:p>
        </p:txBody>
      </p:sp>
    </p:spTree>
    <p:extLst>
      <p:ext uri="{BB962C8B-B14F-4D97-AF65-F5344CB8AC3E}">
        <p14:creationId xmlns:p14="http://schemas.microsoft.com/office/powerpoint/2010/main" val="861753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6EC55E9C-F73A-4F85-989A-773D51131966}" type="datetimeFigureOut">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2EACE-2F62-4F11-821B-396ADC50C973}" type="slidenum">
              <a:rPr lang="en-US" smtClean="0"/>
              <a:t>‹#›</a:t>
            </a:fld>
            <a:endParaRPr lang="en-US"/>
          </a:p>
        </p:txBody>
      </p:sp>
    </p:spTree>
    <p:extLst>
      <p:ext uri="{BB962C8B-B14F-4D97-AF65-F5344CB8AC3E}">
        <p14:creationId xmlns:p14="http://schemas.microsoft.com/office/powerpoint/2010/main" val="28356798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C55E9C-F73A-4F85-989A-773D5113196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EACE-2F62-4F11-821B-396ADC50C973}" type="slidenum">
              <a:rPr lang="en-US" smtClean="0"/>
              <a:t>‹#›</a:t>
            </a:fld>
            <a:endParaRPr lang="en-US"/>
          </a:p>
        </p:txBody>
      </p:sp>
    </p:spTree>
    <p:extLst>
      <p:ext uri="{BB962C8B-B14F-4D97-AF65-F5344CB8AC3E}">
        <p14:creationId xmlns:p14="http://schemas.microsoft.com/office/powerpoint/2010/main" val="2641757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EC55E9C-F73A-4F85-989A-773D51131966}" type="datetimeFigureOut">
              <a:rPr lang="en-US" smtClean="0"/>
              <a:t>4/20/2021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D72EACE-2F62-4F11-821B-396ADC50C973}" type="slidenum">
              <a:rPr lang="en-US" smtClean="0"/>
              <a:t>‹#›</a:t>
            </a:fld>
            <a:endParaRPr lang="en-US"/>
          </a:p>
        </p:txBody>
      </p:sp>
    </p:spTree>
    <p:extLst>
      <p:ext uri="{BB962C8B-B14F-4D97-AF65-F5344CB8AC3E}">
        <p14:creationId xmlns:p14="http://schemas.microsoft.com/office/powerpoint/2010/main" val="15806726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EC55E9C-F73A-4F85-989A-773D51131966}" type="datetimeFigureOut">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2EACE-2F62-4F11-821B-396ADC50C973}" type="slidenum">
              <a:rPr lang="en-US" smtClean="0"/>
              <a:t>‹#›</a:t>
            </a:fld>
            <a:endParaRPr lang="en-US"/>
          </a:p>
        </p:txBody>
      </p:sp>
    </p:spTree>
    <p:extLst>
      <p:ext uri="{BB962C8B-B14F-4D97-AF65-F5344CB8AC3E}">
        <p14:creationId xmlns:p14="http://schemas.microsoft.com/office/powerpoint/2010/main" val="31916828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6EC55E9C-F73A-4F85-989A-773D51131966}" type="datetimeFigureOut">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2EACE-2F62-4F11-821B-396ADC50C973}" type="slidenum">
              <a:rPr lang="en-US" smtClean="0"/>
              <a:t>‹#›</a:t>
            </a:fld>
            <a:endParaRPr lang="en-US"/>
          </a:p>
        </p:txBody>
      </p:sp>
    </p:spTree>
    <p:extLst>
      <p:ext uri="{BB962C8B-B14F-4D97-AF65-F5344CB8AC3E}">
        <p14:creationId xmlns:p14="http://schemas.microsoft.com/office/powerpoint/2010/main" val="810168942"/>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6EC55E9C-F73A-4F85-989A-773D51131966}" type="datetimeFigureOut">
              <a:rPr lang="en-US" smtClean="0"/>
              <a:t>4/20/2021</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2D72EACE-2F62-4F11-821B-396ADC50C973}" type="slidenum">
              <a:rPr lang="en-US" smtClean="0"/>
              <a:t>‹#›</a:t>
            </a:fld>
            <a:endParaRPr lang="en-US"/>
          </a:p>
        </p:txBody>
      </p:sp>
    </p:spTree>
    <p:extLst>
      <p:ext uri="{BB962C8B-B14F-4D97-AF65-F5344CB8AC3E}">
        <p14:creationId xmlns:p14="http://schemas.microsoft.com/office/powerpoint/2010/main" val="1757744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EC55E9C-F73A-4F85-989A-773D51131966}" type="datetimeFigureOut">
              <a:rPr lang="en-US" smtClean="0"/>
              <a:t>4/20/2021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D72EACE-2F62-4F11-821B-396ADC50C973}"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44103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EC55E9C-F73A-4F85-989A-773D51131966}" type="datetimeFigureOut">
              <a:rPr lang="en-US" smtClean="0"/>
              <a:t>4/20/2021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D72EACE-2F62-4F11-821B-396ADC50C973}" type="slidenum">
              <a:rPr lang="en-US" smtClean="0"/>
              <a:t>‹#›</a:t>
            </a:fld>
            <a:endParaRPr lang="en-US"/>
          </a:p>
        </p:txBody>
      </p:sp>
    </p:spTree>
    <p:extLst>
      <p:ext uri="{BB962C8B-B14F-4D97-AF65-F5344CB8AC3E}">
        <p14:creationId xmlns:p14="http://schemas.microsoft.com/office/powerpoint/2010/main" val="21238503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C55E9C-F73A-4F85-989A-773D51131966}" type="datetimeFigureOut">
              <a:rPr lang="en-US" smtClean="0"/>
              <a:t>4/20/2021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D72EACE-2F62-4F11-821B-396ADC50C973}" type="slidenum">
              <a:rPr lang="en-US" smtClean="0"/>
              <a:t>‹#›</a:t>
            </a:fld>
            <a:endParaRPr lang="en-US"/>
          </a:p>
        </p:txBody>
      </p:sp>
    </p:spTree>
    <p:extLst>
      <p:ext uri="{BB962C8B-B14F-4D97-AF65-F5344CB8AC3E}">
        <p14:creationId xmlns:p14="http://schemas.microsoft.com/office/powerpoint/2010/main" val="652145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6EC55E9C-F73A-4F85-989A-773D51131966}" type="datetimeFigureOut">
              <a:rPr lang="en-US" smtClean="0"/>
              <a:t>4/20/2021</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2D72EACE-2F62-4F11-821B-396ADC50C973}" type="slidenum">
              <a:rPr lang="en-US" smtClean="0"/>
              <a:t>‹#›</a:t>
            </a:fld>
            <a:endParaRPr lang="en-US"/>
          </a:p>
        </p:txBody>
      </p:sp>
    </p:spTree>
    <p:extLst>
      <p:ext uri="{BB962C8B-B14F-4D97-AF65-F5344CB8AC3E}">
        <p14:creationId xmlns:p14="http://schemas.microsoft.com/office/powerpoint/2010/main" val="89643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6EC55E9C-F73A-4F85-989A-773D51131966}" type="datetimeFigureOut">
              <a:rPr lang="en-US" smtClean="0"/>
              <a:t>4/20/2021</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2D72EACE-2F62-4F11-821B-396ADC50C973}" type="slidenum">
              <a:rPr lang="en-US" smtClean="0"/>
              <a:t>‹#›</a:t>
            </a:fld>
            <a:endParaRPr lang="en-US"/>
          </a:p>
        </p:txBody>
      </p:sp>
    </p:spTree>
    <p:extLst>
      <p:ext uri="{BB962C8B-B14F-4D97-AF65-F5344CB8AC3E}">
        <p14:creationId xmlns:p14="http://schemas.microsoft.com/office/powerpoint/2010/main" val="41634373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6EC55E9C-F73A-4F85-989A-773D51131966}" type="datetimeFigureOut">
              <a:rPr lang="en-US" smtClean="0"/>
              <a:t>4/20/2021</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2D72EACE-2F62-4F11-821B-396ADC50C973}" type="slidenum">
              <a:rPr lang="en-US" smtClean="0"/>
              <a:t>‹#›</a:t>
            </a:fld>
            <a:endParaRPr lang="en-US"/>
          </a:p>
        </p:txBody>
      </p:sp>
    </p:spTree>
    <p:extLst>
      <p:ext uri="{BB962C8B-B14F-4D97-AF65-F5344CB8AC3E}">
        <p14:creationId xmlns:p14="http://schemas.microsoft.com/office/powerpoint/2010/main" val="3657138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5.png"/><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beta.cefas.co.uk/services/research-advice-and-consultancy/non-native-species/decision-support-tools-for-the-identification-and-management-of-invasive-non-native-aquatic-species/"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gif"/><Relationship Id="rId9" Type="http://schemas.openxmlformats.org/officeDocument/2006/relationships/image" Target="../media/image3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mailto:oshaug3@gmail.com" TargetMode="Externa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C2D1A0-D0E1-4D50-BEB1-A20E40BF3E61}"/>
              </a:ext>
            </a:extLst>
          </p:cNvPr>
          <p:cNvSpPr txBox="1">
            <a:spLocks/>
          </p:cNvSpPr>
          <p:nvPr/>
        </p:nvSpPr>
        <p:spPr bwMode="black">
          <a:xfrm>
            <a:off x="1600200" y="500743"/>
            <a:ext cx="8991600" cy="1436914"/>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600" dirty="0"/>
              <a:t>Gulf of Mexico </a:t>
            </a:r>
            <a:br>
              <a:rPr lang="en-US" sz="3600" dirty="0"/>
            </a:br>
            <a:r>
              <a:rPr lang="en-US" sz="3600" dirty="0"/>
              <a:t>Invasive species forecasting</a:t>
            </a:r>
          </a:p>
        </p:txBody>
      </p:sp>
      <p:grpSp>
        <p:nvGrpSpPr>
          <p:cNvPr id="7" name="Group 6">
            <a:extLst>
              <a:ext uri="{FF2B5EF4-FFF2-40B4-BE49-F238E27FC236}">
                <a16:creationId xmlns:a16="http://schemas.microsoft.com/office/drawing/2014/main" id="{D8CE4E37-F43A-457D-8C41-2D7E5FD05605}"/>
              </a:ext>
            </a:extLst>
          </p:cNvPr>
          <p:cNvGrpSpPr/>
          <p:nvPr/>
        </p:nvGrpSpPr>
        <p:grpSpPr>
          <a:xfrm>
            <a:off x="-20096" y="2449285"/>
            <a:ext cx="11794198" cy="4432884"/>
            <a:chOff x="-20096" y="2449285"/>
            <a:chExt cx="11794198" cy="4432884"/>
          </a:xfrm>
        </p:grpSpPr>
        <p:pic>
          <p:nvPicPr>
            <p:cNvPr id="8" name="Picture 7">
              <a:extLst>
                <a:ext uri="{FF2B5EF4-FFF2-40B4-BE49-F238E27FC236}">
                  <a16:creationId xmlns:a16="http://schemas.microsoft.com/office/drawing/2014/main" id="{D5BE72CC-1FAE-40F2-BEA0-ECFF47FF9E11}"/>
                </a:ext>
              </a:extLst>
            </p:cNvPr>
            <p:cNvPicPr>
              <a:picLocks noChangeAspect="1"/>
            </p:cNvPicPr>
            <p:nvPr/>
          </p:nvPicPr>
          <p:blipFill rotWithShape="1">
            <a:blip r:embed="rId3"/>
            <a:srcRect r="2233" b="38970"/>
            <a:stretch/>
          </p:blipFill>
          <p:spPr>
            <a:xfrm>
              <a:off x="423449" y="2449285"/>
              <a:ext cx="11350653" cy="4091980"/>
            </a:xfrm>
            <a:prstGeom prst="rect">
              <a:avLst/>
            </a:prstGeom>
            <a:ln w="19050">
              <a:solidFill>
                <a:schemeClr val="tx1"/>
              </a:solidFill>
            </a:ln>
          </p:spPr>
        </p:pic>
        <p:sp>
          <p:nvSpPr>
            <p:cNvPr id="9" name="TextBox 8">
              <a:extLst>
                <a:ext uri="{FF2B5EF4-FFF2-40B4-BE49-F238E27FC236}">
                  <a16:creationId xmlns:a16="http://schemas.microsoft.com/office/drawing/2014/main" id="{71F1D7D9-BA04-4FC5-97CD-DAB30A57ABD3}"/>
                </a:ext>
              </a:extLst>
            </p:cNvPr>
            <p:cNvSpPr txBox="1"/>
            <p:nvPr/>
          </p:nvSpPr>
          <p:spPr>
            <a:xfrm>
              <a:off x="-20096" y="6620559"/>
              <a:ext cx="2248678" cy="261610"/>
            </a:xfrm>
            <a:prstGeom prst="rect">
              <a:avLst/>
            </a:prstGeom>
            <a:noFill/>
          </p:spPr>
          <p:txBody>
            <a:bodyPr wrap="square" rtlCol="0">
              <a:spAutoFit/>
            </a:bodyPr>
            <a:lstStyle/>
            <a:p>
              <a:r>
                <a:rPr lang="en-US" sz="1100" dirty="0"/>
                <a:t>Credit: </a:t>
              </a:r>
              <a:r>
                <a:rPr lang="en-US" sz="1100" dirty="0" err="1"/>
                <a:t>GoogleEarth</a:t>
              </a:r>
              <a:endParaRPr lang="en-US" sz="1100" dirty="0"/>
            </a:p>
          </p:txBody>
        </p:sp>
      </p:grpSp>
      <p:sp>
        <p:nvSpPr>
          <p:cNvPr id="2" name="TextBox 1">
            <a:extLst>
              <a:ext uri="{FF2B5EF4-FFF2-40B4-BE49-F238E27FC236}">
                <a16:creationId xmlns:a16="http://schemas.microsoft.com/office/drawing/2014/main" id="{88848894-930C-41F6-806B-73F0C356E5F7}"/>
              </a:ext>
            </a:extLst>
          </p:cNvPr>
          <p:cNvSpPr txBox="1"/>
          <p:nvPr/>
        </p:nvSpPr>
        <p:spPr>
          <a:xfrm>
            <a:off x="421396" y="5587158"/>
            <a:ext cx="4813161" cy="954107"/>
          </a:xfrm>
          <a:prstGeom prst="rect">
            <a:avLst/>
          </a:prstGeom>
          <a:noFill/>
        </p:spPr>
        <p:txBody>
          <a:bodyPr wrap="square" rtlCol="0">
            <a:spAutoFit/>
          </a:bodyPr>
          <a:lstStyle/>
          <a:p>
            <a:r>
              <a:rPr lang="en-GB" sz="3200" b="1" dirty="0">
                <a:effectLst>
                  <a:outerShdw blurRad="38100" dist="38100" dir="2700000" algn="tl">
                    <a:srgbClr val="000000">
                      <a:alpha val="43137"/>
                    </a:srgbClr>
                  </a:outerShdw>
                </a:effectLst>
              </a:rPr>
              <a:t>Katie O’Shaughnessy</a:t>
            </a:r>
          </a:p>
          <a:p>
            <a:r>
              <a:rPr lang="en-GB" sz="2400" b="1" dirty="0">
                <a:effectLst>
                  <a:outerShdw blurRad="38100" dist="38100" dir="2700000" algn="tl">
                    <a:srgbClr val="000000">
                      <a:alpha val="43137"/>
                    </a:srgbClr>
                  </a:outerShdw>
                </a:effectLst>
              </a:rPr>
              <a:t>21 April 2021</a:t>
            </a:r>
          </a:p>
        </p:txBody>
      </p:sp>
      <p:pic>
        <p:nvPicPr>
          <p:cNvPr id="10" name="Picture 9">
            <a:extLst>
              <a:ext uri="{FF2B5EF4-FFF2-40B4-BE49-F238E27FC236}">
                <a16:creationId xmlns:a16="http://schemas.microsoft.com/office/drawing/2014/main" id="{463AC9FF-C067-4142-965D-F1E7D88E89A3}"/>
              </a:ext>
            </a:extLst>
          </p:cNvPr>
          <p:cNvPicPr>
            <a:picLocks noChangeAspect="1"/>
          </p:cNvPicPr>
          <p:nvPr/>
        </p:nvPicPr>
        <p:blipFill rotWithShape="1">
          <a:blip r:embed="rId4"/>
          <a:srcRect l="60530" t="7105" r="32979" b="75131"/>
          <a:stretch/>
        </p:blipFill>
        <p:spPr>
          <a:xfrm>
            <a:off x="10174969" y="5314622"/>
            <a:ext cx="1593582" cy="1226643"/>
          </a:xfrm>
          <a:prstGeom prst="rect">
            <a:avLst/>
          </a:prstGeom>
        </p:spPr>
      </p:pic>
    </p:spTree>
    <p:extLst>
      <p:ext uri="{BB962C8B-B14F-4D97-AF65-F5344CB8AC3E}">
        <p14:creationId xmlns:p14="http://schemas.microsoft.com/office/powerpoint/2010/main" val="57896245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1761066" y="964692"/>
            <a:ext cx="8669868" cy="1188720"/>
          </a:xfrm>
          <a:solidFill>
            <a:srgbClr val="FFFFFF"/>
          </a:solidFill>
          <a:ln>
            <a:solidFill>
              <a:srgbClr val="404040"/>
            </a:solidFill>
          </a:ln>
        </p:spPr>
        <p:txBody>
          <a:bodyPr>
            <a:normAutofit/>
          </a:bodyPr>
          <a:lstStyle/>
          <a:p>
            <a:r>
              <a:rPr lang="en-US" dirty="0">
                <a:solidFill>
                  <a:srgbClr val="404040"/>
                </a:solidFill>
              </a:rPr>
              <a:t>General methods</a:t>
            </a:r>
          </a:p>
        </p:txBody>
      </p:sp>
      <p:pic>
        <p:nvPicPr>
          <p:cNvPr id="4" name="Picture 3">
            <a:extLst>
              <a:ext uri="{FF2B5EF4-FFF2-40B4-BE49-F238E27FC236}">
                <a16:creationId xmlns:a16="http://schemas.microsoft.com/office/drawing/2014/main" id="{9EE2692C-5030-466E-888C-B86AE1436082}"/>
              </a:ext>
            </a:extLst>
          </p:cNvPr>
          <p:cNvPicPr>
            <a:picLocks noChangeAspect="1"/>
          </p:cNvPicPr>
          <p:nvPr/>
        </p:nvPicPr>
        <p:blipFill rotWithShape="1">
          <a:blip r:embed="rId3"/>
          <a:srcRect l="-984" r="5254" b="61160"/>
          <a:stretch/>
        </p:blipFill>
        <p:spPr>
          <a:xfrm>
            <a:off x="1097559" y="2471256"/>
            <a:ext cx="9996882" cy="2996051"/>
          </a:xfrm>
          <a:prstGeom prst="rect">
            <a:avLst/>
          </a:prstGeom>
        </p:spPr>
      </p:pic>
      <p:sp>
        <p:nvSpPr>
          <p:cNvPr id="6" name="Rectangle: Rounded Corners 5">
            <a:extLst>
              <a:ext uri="{FF2B5EF4-FFF2-40B4-BE49-F238E27FC236}">
                <a16:creationId xmlns:a16="http://schemas.microsoft.com/office/drawing/2014/main" id="{98220C4C-C855-46D0-B188-31B85C58F097}"/>
              </a:ext>
            </a:extLst>
          </p:cNvPr>
          <p:cNvSpPr/>
          <p:nvPr/>
        </p:nvSpPr>
        <p:spPr>
          <a:xfrm>
            <a:off x="4054764" y="5052291"/>
            <a:ext cx="7941780" cy="17408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spcBef>
                <a:spcPts val="600"/>
              </a:spcBef>
            </a:pPr>
            <a:r>
              <a:rPr lang="en-US" sz="2400" u="sng" dirty="0"/>
              <a:t>Consensus method</a:t>
            </a:r>
            <a:r>
              <a:rPr lang="en-US" sz="2400" dirty="0"/>
              <a:t> – </a:t>
            </a:r>
          </a:p>
          <a:p>
            <a:pPr lvl="1">
              <a:spcBef>
                <a:spcPts val="600"/>
              </a:spcBef>
            </a:pPr>
            <a:r>
              <a:rPr lang="en-US" sz="2400" dirty="0"/>
              <a:t>Discussions that provide a robust means of collaborative decision-making among experts leading to prioritization of species</a:t>
            </a:r>
          </a:p>
        </p:txBody>
      </p:sp>
    </p:spTree>
    <p:extLst>
      <p:ext uri="{BB962C8B-B14F-4D97-AF65-F5344CB8AC3E}">
        <p14:creationId xmlns:p14="http://schemas.microsoft.com/office/powerpoint/2010/main" val="2445236500"/>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2880783" y="347325"/>
            <a:ext cx="6430434" cy="968562"/>
          </a:xfrm>
          <a:solidFill>
            <a:srgbClr val="FFFFFF"/>
          </a:solidFill>
          <a:ln>
            <a:solidFill>
              <a:srgbClr val="404040"/>
            </a:solidFill>
          </a:ln>
        </p:spPr>
        <p:txBody>
          <a:bodyPr>
            <a:normAutofit/>
          </a:bodyPr>
          <a:lstStyle/>
          <a:p>
            <a:r>
              <a:rPr lang="en-US" dirty="0">
                <a:solidFill>
                  <a:srgbClr val="404040"/>
                </a:solidFill>
              </a:rPr>
              <a:t>General methods</a:t>
            </a:r>
          </a:p>
        </p:txBody>
      </p:sp>
      <p:grpSp>
        <p:nvGrpSpPr>
          <p:cNvPr id="30" name="Group 29">
            <a:extLst>
              <a:ext uri="{FF2B5EF4-FFF2-40B4-BE49-F238E27FC236}">
                <a16:creationId xmlns:a16="http://schemas.microsoft.com/office/drawing/2014/main" id="{4D199B4C-8602-4332-A16C-61244C34118D}"/>
              </a:ext>
            </a:extLst>
          </p:cNvPr>
          <p:cNvGrpSpPr/>
          <p:nvPr/>
        </p:nvGrpSpPr>
        <p:grpSpPr>
          <a:xfrm>
            <a:off x="98467" y="1569195"/>
            <a:ext cx="12093533" cy="4616704"/>
            <a:chOff x="-6008419" y="290387"/>
            <a:chExt cx="12093533" cy="4616704"/>
          </a:xfrm>
        </p:grpSpPr>
        <p:pic>
          <p:nvPicPr>
            <p:cNvPr id="31" name="Picture 30">
              <a:extLst>
                <a:ext uri="{FF2B5EF4-FFF2-40B4-BE49-F238E27FC236}">
                  <a16:creationId xmlns:a16="http://schemas.microsoft.com/office/drawing/2014/main" id="{968D8826-8682-43F7-B640-FFE4B742C104}"/>
                </a:ext>
              </a:extLst>
            </p:cNvPr>
            <p:cNvPicPr>
              <a:picLocks noChangeAspect="1"/>
            </p:cNvPicPr>
            <p:nvPr/>
          </p:nvPicPr>
          <p:blipFill rotWithShape="1">
            <a:blip r:embed="rId3"/>
            <a:srcRect l="28482" t="20476" r="28928" b="50383"/>
            <a:stretch/>
          </p:blipFill>
          <p:spPr>
            <a:xfrm>
              <a:off x="-6008419" y="290387"/>
              <a:ext cx="11995065" cy="4616704"/>
            </a:xfrm>
            <a:prstGeom prst="rect">
              <a:avLst/>
            </a:prstGeom>
          </p:spPr>
        </p:pic>
        <p:sp>
          <p:nvSpPr>
            <p:cNvPr id="32" name="Rectangle: Rounded Corners 31">
              <a:extLst>
                <a:ext uri="{FF2B5EF4-FFF2-40B4-BE49-F238E27FC236}">
                  <a16:creationId xmlns:a16="http://schemas.microsoft.com/office/drawing/2014/main" id="{D0859DFD-8C2D-40E3-9A55-770DA5F3EA97}"/>
                </a:ext>
              </a:extLst>
            </p:cNvPr>
            <p:cNvSpPr/>
            <p:nvPr/>
          </p:nvSpPr>
          <p:spPr>
            <a:xfrm>
              <a:off x="1585926" y="1336909"/>
              <a:ext cx="4499188" cy="15542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Structured, electronic decision-support tool</a:t>
              </a:r>
            </a:p>
          </p:txBody>
        </p:sp>
      </p:grpSp>
      <p:pic>
        <p:nvPicPr>
          <p:cNvPr id="6" name="Picture 5">
            <a:extLst>
              <a:ext uri="{FF2B5EF4-FFF2-40B4-BE49-F238E27FC236}">
                <a16:creationId xmlns:a16="http://schemas.microsoft.com/office/drawing/2014/main" id="{251ED577-1911-47A4-8636-16B97CA91AD3}"/>
              </a:ext>
            </a:extLst>
          </p:cNvPr>
          <p:cNvPicPr>
            <a:picLocks noChangeAspect="1"/>
          </p:cNvPicPr>
          <p:nvPr/>
        </p:nvPicPr>
        <p:blipFill rotWithShape="1">
          <a:blip r:embed="rId4"/>
          <a:srcRect l="20417" t="5065" r="20833" b="11403"/>
          <a:stretch/>
        </p:blipFill>
        <p:spPr>
          <a:xfrm>
            <a:off x="2493667" y="1340616"/>
            <a:ext cx="7522715" cy="6016501"/>
          </a:xfrm>
          <a:prstGeom prst="rect">
            <a:avLst/>
          </a:prstGeom>
        </p:spPr>
      </p:pic>
      <p:pic>
        <p:nvPicPr>
          <p:cNvPr id="4" name="Picture 3">
            <a:extLst>
              <a:ext uri="{FF2B5EF4-FFF2-40B4-BE49-F238E27FC236}">
                <a16:creationId xmlns:a16="http://schemas.microsoft.com/office/drawing/2014/main" id="{FC3A67E1-12DD-436C-9C2B-BD15B510BA66}"/>
              </a:ext>
            </a:extLst>
          </p:cNvPr>
          <p:cNvPicPr>
            <a:picLocks noChangeAspect="1"/>
          </p:cNvPicPr>
          <p:nvPr/>
        </p:nvPicPr>
        <p:blipFill rotWithShape="1">
          <a:blip r:embed="rId5"/>
          <a:srcRect l="26519" t="23115" r="28035" b="45079"/>
          <a:stretch/>
        </p:blipFill>
        <p:spPr>
          <a:xfrm>
            <a:off x="0" y="1658917"/>
            <a:ext cx="12283430" cy="4835619"/>
          </a:xfrm>
          <a:prstGeom prst="rect">
            <a:avLst/>
          </a:prstGeom>
        </p:spPr>
      </p:pic>
    </p:spTree>
    <p:extLst>
      <p:ext uri="{BB962C8B-B14F-4D97-AF65-F5344CB8AC3E}">
        <p14:creationId xmlns:p14="http://schemas.microsoft.com/office/powerpoint/2010/main" val="2446267202"/>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2880783" y="531325"/>
            <a:ext cx="6430434" cy="784562"/>
          </a:xfrm>
          <a:solidFill>
            <a:srgbClr val="FFFFFF"/>
          </a:solidFill>
          <a:ln>
            <a:solidFill>
              <a:srgbClr val="404040"/>
            </a:solidFill>
          </a:ln>
        </p:spPr>
        <p:txBody>
          <a:bodyPr>
            <a:normAutofit/>
          </a:bodyPr>
          <a:lstStyle/>
          <a:p>
            <a:r>
              <a:rPr lang="en-US" dirty="0">
                <a:solidFill>
                  <a:srgbClr val="404040"/>
                </a:solidFill>
              </a:rPr>
              <a:t>Our project</a:t>
            </a:r>
          </a:p>
        </p:txBody>
      </p:sp>
      <p:grpSp>
        <p:nvGrpSpPr>
          <p:cNvPr id="24" name="Group 23">
            <a:extLst>
              <a:ext uri="{FF2B5EF4-FFF2-40B4-BE49-F238E27FC236}">
                <a16:creationId xmlns:a16="http://schemas.microsoft.com/office/drawing/2014/main" id="{BDF12054-9A56-42EA-A376-CDDAC5B2ADAF}"/>
              </a:ext>
            </a:extLst>
          </p:cNvPr>
          <p:cNvGrpSpPr/>
          <p:nvPr/>
        </p:nvGrpSpPr>
        <p:grpSpPr>
          <a:xfrm>
            <a:off x="2169963" y="1740418"/>
            <a:ext cx="7496029" cy="4416016"/>
            <a:chOff x="1921387" y="2206580"/>
            <a:chExt cx="6553199" cy="4024388"/>
          </a:xfrm>
        </p:grpSpPr>
        <p:grpSp>
          <p:nvGrpSpPr>
            <p:cNvPr id="30" name="Group 29">
              <a:extLst>
                <a:ext uri="{FF2B5EF4-FFF2-40B4-BE49-F238E27FC236}">
                  <a16:creationId xmlns:a16="http://schemas.microsoft.com/office/drawing/2014/main" id="{417CA441-8DAD-4A98-A81C-237111D7CAE1}"/>
                </a:ext>
              </a:extLst>
            </p:cNvPr>
            <p:cNvGrpSpPr/>
            <p:nvPr/>
          </p:nvGrpSpPr>
          <p:grpSpPr>
            <a:xfrm>
              <a:off x="1921387" y="2206580"/>
              <a:ext cx="6553199" cy="3814028"/>
              <a:chOff x="1921387" y="2206580"/>
              <a:chExt cx="6553199" cy="3814028"/>
            </a:xfrm>
          </p:grpSpPr>
          <p:graphicFrame>
            <p:nvGraphicFramePr>
              <p:cNvPr id="35" name="Diagram 34">
                <a:extLst>
                  <a:ext uri="{FF2B5EF4-FFF2-40B4-BE49-F238E27FC236}">
                    <a16:creationId xmlns:a16="http://schemas.microsoft.com/office/drawing/2014/main" id="{38DACE44-19E9-4B8B-9F52-201E460A37C2}"/>
                  </a:ext>
                </a:extLst>
              </p:cNvPr>
              <p:cNvGraphicFramePr/>
              <p:nvPr>
                <p:extLst>
                  <p:ext uri="{D42A27DB-BD31-4B8C-83A1-F6EECF244321}">
                    <p14:modId xmlns:p14="http://schemas.microsoft.com/office/powerpoint/2010/main" val="1444304663"/>
                  </p:ext>
                </p:extLst>
              </p:nvPr>
            </p:nvGraphicFramePr>
            <p:xfrm>
              <a:off x="1921387" y="2206580"/>
              <a:ext cx="6553199" cy="3814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Left Brace 31">
                <a:extLst>
                  <a:ext uri="{FF2B5EF4-FFF2-40B4-BE49-F238E27FC236}">
                    <a16:creationId xmlns:a16="http://schemas.microsoft.com/office/drawing/2014/main" id="{ADF4B1AC-454D-4251-AA10-C5DE1377FB42}"/>
                  </a:ext>
                </a:extLst>
              </p:cNvPr>
              <p:cNvSpPr/>
              <p:nvPr/>
            </p:nvSpPr>
            <p:spPr>
              <a:xfrm rot="16200000">
                <a:off x="3380812" y="3552885"/>
                <a:ext cx="394206" cy="3291571"/>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Left Brace 32">
                <a:extLst>
                  <a:ext uri="{FF2B5EF4-FFF2-40B4-BE49-F238E27FC236}">
                    <a16:creationId xmlns:a16="http://schemas.microsoft.com/office/drawing/2014/main" id="{3B210AA9-5F18-4464-A676-4459E6BFB386}"/>
                  </a:ext>
                </a:extLst>
              </p:cNvPr>
              <p:cNvSpPr/>
              <p:nvPr/>
            </p:nvSpPr>
            <p:spPr>
              <a:xfrm rot="16200000">
                <a:off x="5894606" y="4487789"/>
                <a:ext cx="394206" cy="1454226"/>
              </a:xfrm>
              <a:prstGeom prst="lef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6" name="Group 25">
              <a:extLst>
                <a:ext uri="{FF2B5EF4-FFF2-40B4-BE49-F238E27FC236}">
                  <a16:creationId xmlns:a16="http://schemas.microsoft.com/office/drawing/2014/main" id="{BF367982-E4E1-4A37-806A-9BB8393912AC}"/>
                </a:ext>
              </a:extLst>
            </p:cNvPr>
            <p:cNvGrpSpPr/>
            <p:nvPr/>
          </p:nvGrpSpPr>
          <p:grpSpPr>
            <a:xfrm>
              <a:off x="2483181" y="5434401"/>
              <a:ext cx="4700728" cy="796567"/>
              <a:chOff x="2483181" y="5434401"/>
              <a:chExt cx="4700728" cy="796567"/>
            </a:xfrm>
          </p:grpSpPr>
          <p:sp>
            <p:nvSpPr>
              <p:cNvPr id="27" name="TextBox 26">
                <a:extLst>
                  <a:ext uri="{FF2B5EF4-FFF2-40B4-BE49-F238E27FC236}">
                    <a16:creationId xmlns:a16="http://schemas.microsoft.com/office/drawing/2014/main" id="{554F2C40-EF2D-4A42-A94C-36BA4426D08E}"/>
                  </a:ext>
                </a:extLst>
              </p:cNvPr>
              <p:cNvSpPr txBox="1"/>
              <p:nvPr/>
            </p:nvSpPr>
            <p:spPr>
              <a:xfrm>
                <a:off x="2483181" y="5434401"/>
                <a:ext cx="2184400" cy="757301"/>
              </a:xfrm>
              <a:prstGeom prst="rect">
                <a:avLst/>
              </a:prstGeom>
              <a:noFill/>
            </p:spPr>
            <p:txBody>
              <a:bodyPr wrap="square" rtlCol="0">
                <a:spAutoFit/>
              </a:bodyPr>
              <a:lstStyle/>
              <a:p>
                <a:pPr algn="ctr"/>
                <a:r>
                  <a:rPr lang="en-US" sz="2400" b="1" dirty="0"/>
                  <a:t>Structured approach</a:t>
                </a:r>
              </a:p>
            </p:txBody>
          </p:sp>
          <p:sp>
            <p:nvSpPr>
              <p:cNvPr id="28" name="TextBox 27">
                <a:extLst>
                  <a:ext uri="{FF2B5EF4-FFF2-40B4-BE49-F238E27FC236}">
                    <a16:creationId xmlns:a16="http://schemas.microsoft.com/office/drawing/2014/main" id="{1DEAA444-AA2D-4251-9DF5-BA26E91BD3A4}"/>
                  </a:ext>
                </a:extLst>
              </p:cNvPr>
              <p:cNvSpPr txBox="1"/>
              <p:nvPr/>
            </p:nvSpPr>
            <p:spPr>
              <a:xfrm>
                <a:off x="4999509" y="5810245"/>
                <a:ext cx="2184400" cy="420723"/>
              </a:xfrm>
              <a:prstGeom prst="rect">
                <a:avLst/>
              </a:prstGeom>
              <a:noFill/>
            </p:spPr>
            <p:txBody>
              <a:bodyPr wrap="square" rtlCol="0">
                <a:spAutoFit/>
              </a:bodyPr>
              <a:lstStyle/>
              <a:p>
                <a:pPr algn="ctr"/>
                <a:r>
                  <a:rPr lang="en-US" sz="2400" b="1" dirty="0"/>
                  <a:t>Consensus</a:t>
                </a:r>
              </a:p>
            </p:txBody>
          </p:sp>
        </p:grpSp>
      </p:grpSp>
      <p:sp>
        <p:nvSpPr>
          <p:cNvPr id="36" name="Equals 35">
            <a:extLst>
              <a:ext uri="{FF2B5EF4-FFF2-40B4-BE49-F238E27FC236}">
                <a16:creationId xmlns:a16="http://schemas.microsoft.com/office/drawing/2014/main" id="{39A3661C-4880-4477-8136-98B579B7A820}"/>
              </a:ext>
            </a:extLst>
          </p:cNvPr>
          <p:cNvSpPr/>
          <p:nvPr/>
        </p:nvSpPr>
        <p:spPr>
          <a:xfrm>
            <a:off x="7507350" y="3541329"/>
            <a:ext cx="638175" cy="58336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490323026"/>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2880783" y="531325"/>
            <a:ext cx="6430434" cy="784562"/>
          </a:xfrm>
          <a:solidFill>
            <a:srgbClr val="FFFFFF"/>
          </a:solidFill>
          <a:ln>
            <a:solidFill>
              <a:srgbClr val="404040"/>
            </a:solidFill>
          </a:ln>
        </p:spPr>
        <p:txBody>
          <a:bodyPr>
            <a:normAutofit/>
          </a:bodyPr>
          <a:lstStyle/>
          <a:p>
            <a:r>
              <a:rPr lang="en-US" dirty="0">
                <a:solidFill>
                  <a:srgbClr val="404040"/>
                </a:solidFill>
              </a:rPr>
              <a:t>Five phases of the project</a:t>
            </a:r>
          </a:p>
        </p:txBody>
      </p:sp>
      <p:grpSp>
        <p:nvGrpSpPr>
          <p:cNvPr id="12" name="Group 11">
            <a:extLst>
              <a:ext uri="{FF2B5EF4-FFF2-40B4-BE49-F238E27FC236}">
                <a16:creationId xmlns:a16="http://schemas.microsoft.com/office/drawing/2014/main" id="{3A33CB34-47B6-4642-BE42-16FA64586064}"/>
              </a:ext>
            </a:extLst>
          </p:cNvPr>
          <p:cNvGrpSpPr/>
          <p:nvPr/>
        </p:nvGrpSpPr>
        <p:grpSpPr>
          <a:xfrm>
            <a:off x="1975997" y="2347232"/>
            <a:ext cx="8240005" cy="3273933"/>
            <a:chOff x="3562349" y="2895600"/>
            <a:chExt cx="5210176" cy="2571750"/>
          </a:xfrm>
        </p:grpSpPr>
        <p:graphicFrame>
          <p:nvGraphicFramePr>
            <p:cNvPr id="13" name="Diagram 12">
              <a:extLst>
                <a:ext uri="{FF2B5EF4-FFF2-40B4-BE49-F238E27FC236}">
                  <a16:creationId xmlns:a16="http://schemas.microsoft.com/office/drawing/2014/main" id="{694A7BA7-9FD9-4F0D-9FBE-9F5CA1797F7B}"/>
                </a:ext>
              </a:extLst>
            </p:cNvPr>
            <p:cNvGraphicFramePr/>
            <p:nvPr>
              <p:extLst>
                <p:ext uri="{D42A27DB-BD31-4B8C-83A1-F6EECF244321}">
                  <p14:modId xmlns:p14="http://schemas.microsoft.com/office/powerpoint/2010/main" val="3387814815"/>
                </p:ext>
              </p:extLst>
            </p:nvPr>
          </p:nvGraphicFramePr>
          <p:xfrm>
            <a:off x="3562349" y="2895600"/>
            <a:ext cx="5210176" cy="25717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4" name="Oval 13">
              <a:extLst>
                <a:ext uri="{FF2B5EF4-FFF2-40B4-BE49-F238E27FC236}">
                  <a16:creationId xmlns:a16="http://schemas.microsoft.com/office/drawing/2014/main" id="{FAD81E06-A833-4457-BDB4-3C623D3078E5}"/>
                </a:ext>
              </a:extLst>
            </p:cNvPr>
            <p:cNvSpPr/>
            <p:nvPr/>
          </p:nvSpPr>
          <p:spPr>
            <a:xfrm>
              <a:off x="3605065" y="3619500"/>
              <a:ext cx="323850" cy="35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1</a:t>
              </a:r>
            </a:p>
          </p:txBody>
        </p:sp>
        <p:sp>
          <p:nvSpPr>
            <p:cNvPr id="15" name="Oval 14">
              <a:extLst>
                <a:ext uri="{FF2B5EF4-FFF2-40B4-BE49-F238E27FC236}">
                  <a16:creationId xmlns:a16="http://schemas.microsoft.com/office/drawing/2014/main" id="{FD47B2EC-3D87-45CE-B4A1-5F6AD7E50E71}"/>
                </a:ext>
              </a:extLst>
            </p:cNvPr>
            <p:cNvSpPr/>
            <p:nvPr/>
          </p:nvSpPr>
          <p:spPr>
            <a:xfrm>
              <a:off x="4300821" y="3614737"/>
              <a:ext cx="323850" cy="35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2</a:t>
              </a:r>
            </a:p>
          </p:txBody>
        </p:sp>
        <p:sp>
          <p:nvSpPr>
            <p:cNvPr id="16" name="Oval 15">
              <a:extLst>
                <a:ext uri="{FF2B5EF4-FFF2-40B4-BE49-F238E27FC236}">
                  <a16:creationId xmlns:a16="http://schemas.microsoft.com/office/drawing/2014/main" id="{E2225269-09F3-48EB-9968-929269B28B34}"/>
                </a:ext>
              </a:extLst>
            </p:cNvPr>
            <p:cNvSpPr/>
            <p:nvPr/>
          </p:nvSpPr>
          <p:spPr>
            <a:xfrm>
              <a:off x="5204877" y="3621364"/>
              <a:ext cx="333378" cy="35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3</a:t>
              </a:r>
            </a:p>
          </p:txBody>
        </p:sp>
        <p:sp>
          <p:nvSpPr>
            <p:cNvPr id="17" name="Oval 16">
              <a:extLst>
                <a:ext uri="{FF2B5EF4-FFF2-40B4-BE49-F238E27FC236}">
                  <a16:creationId xmlns:a16="http://schemas.microsoft.com/office/drawing/2014/main" id="{3D8A12AB-7BE5-4470-BF48-D5459CC98F4B}"/>
                </a:ext>
              </a:extLst>
            </p:cNvPr>
            <p:cNvSpPr/>
            <p:nvPr/>
          </p:nvSpPr>
          <p:spPr>
            <a:xfrm>
              <a:off x="6122127" y="3606769"/>
              <a:ext cx="323850" cy="35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4</a:t>
              </a:r>
            </a:p>
          </p:txBody>
        </p:sp>
        <p:sp>
          <p:nvSpPr>
            <p:cNvPr id="18" name="Oval 17">
              <a:extLst>
                <a:ext uri="{FF2B5EF4-FFF2-40B4-BE49-F238E27FC236}">
                  <a16:creationId xmlns:a16="http://schemas.microsoft.com/office/drawing/2014/main" id="{F591DFBB-CE25-44B3-A60B-D9D1DF6484E6}"/>
                </a:ext>
              </a:extLst>
            </p:cNvPr>
            <p:cNvSpPr/>
            <p:nvPr/>
          </p:nvSpPr>
          <p:spPr>
            <a:xfrm>
              <a:off x="6857310" y="3597040"/>
              <a:ext cx="323850" cy="3524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latin typeface="Arial" panose="020B0604020202020204" pitchFamily="34" charset="0"/>
                  <a:cs typeface="Arial" panose="020B0604020202020204" pitchFamily="34" charset="0"/>
                </a:rPr>
                <a:t>5</a:t>
              </a:r>
            </a:p>
          </p:txBody>
        </p:sp>
      </p:grpSp>
      <p:sp>
        <p:nvSpPr>
          <p:cNvPr id="19" name="Equals 18">
            <a:extLst>
              <a:ext uri="{FF2B5EF4-FFF2-40B4-BE49-F238E27FC236}">
                <a16:creationId xmlns:a16="http://schemas.microsoft.com/office/drawing/2014/main" id="{AF7A3C1E-AA81-4F0F-B8AE-88FF20874357}"/>
              </a:ext>
            </a:extLst>
          </p:cNvPr>
          <p:cNvSpPr/>
          <p:nvPr/>
        </p:nvSpPr>
        <p:spPr>
          <a:xfrm>
            <a:off x="8360641" y="3677955"/>
            <a:ext cx="638175" cy="583362"/>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Tree>
    <p:extLst>
      <p:ext uri="{BB962C8B-B14F-4D97-AF65-F5344CB8AC3E}">
        <p14:creationId xmlns:p14="http://schemas.microsoft.com/office/powerpoint/2010/main" val="288135884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6CC2E7F-6CC0-4B76-9E86-FDCE16A133B2}"/>
              </a:ext>
            </a:extLst>
          </p:cNvPr>
          <p:cNvSpPr/>
          <p:nvPr/>
        </p:nvSpPr>
        <p:spPr>
          <a:xfrm>
            <a:off x="142874" y="2082620"/>
            <a:ext cx="5065345" cy="954107"/>
          </a:xfrm>
          <a:prstGeom prst="rect">
            <a:avLst/>
          </a:prstGeom>
        </p:spPr>
        <p:txBody>
          <a:bodyPr wrap="square">
            <a:spAutoFit/>
          </a:bodyPr>
          <a:lstStyle/>
          <a:p>
            <a:pPr algn="ctr"/>
            <a:r>
              <a:rPr lang="en-US" sz="2800" b="1" cap="all" dirty="0"/>
              <a:t>developing Initial Species List</a:t>
            </a:r>
          </a:p>
        </p:txBody>
      </p:sp>
      <p:grpSp>
        <p:nvGrpSpPr>
          <p:cNvPr id="2" name="Group 1">
            <a:extLst>
              <a:ext uri="{FF2B5EF4-FFF2-40B4-BE49-F238E27FC236}">
                <a16:creationId xmlns:a16="http://schemas.microsoft.com/office/drawing/2014/main" id="{A2A1FBA7-B24E-4258-97F1-152CCE9FE35F}"/>
              </a:ext>
            </a:extLst>
          </p:cNvPr>
          <p:cNvGrpSpPr/>
          <p:nvPr/>
        </p:nvGrpSpPr>
        <p:grpSpPr>
          <a:xfrm>
            <a:off x="5352934" y="0"/>
            <a:ext cx="6762866" cy="6967093"/>
            <a:chOff x="2699186" y="-11431"/>
            <a:chExt cx="6762866" cy="6967093"/>
          </a:xfrm>
        </p:grpSpPr>
        <p:pic>
          <p:nvPicPr>
            <p:cNvPr id="3" name="Picture 2">
              <a:extLst>
                <a:ext uri="{FF2B5EF4-FFF2-40B4-BE49-F238E27FC236}">
                  <a16:creationId xmlns:a16="http://schemas.microsoft.com/office/drawing/2014/main" id="{F98985CB-A090-47EF-B722-FC27094AC00C}"/>
                </a:ext>
              </a:extLst>
            </p:cNvPr>
            <p:cNvPicPr>
              <a:picLocks noChangeAspect="1"/>
            </p:cNvPicPr>
            <p:nvPr/>
          </p:nvPicPr>
          <p:blipFill rotWithShape="1">
            <a:blip r:embed="rId3"/>
            <a:srcRect b="11500"/>
            <a:stretch/>
          </p:blipFill>
          <p:spPr>
            <a:xfrm>
              <a:off x="2729948" y="-11431"/>
              <a:ext cx="6732104" cy="6967093"/>
            </a:xfrm>
            <a:prstGeom prst="rect">
              <a:avLst/>
            </a:prstGeom>
          </p:spPr>
        </p:pic>
        <p:sp>
          <p:nvSpPr>
            <p:cNvPr id="11" name="Rectangle 10">
              <a:extLst>
                <a:ext uri="{FF2B5EF4-FFF2-40B4-BE49-F238E27FC236}">
                  <a16:creationId xmlns:a16="http://schemas.microsoft.com/office/drawing/2014/main" id="{1ABDD499-7163-4FD5-99BA-C0A41E335CE9}"/>
                </a:ext>
              </a:extLst>
            </p:cNvPr>
            <p:cNvSpPr/>
            <p:nvPr/>
          </p:nvSpPr>
          <p:spPr>
            <a:xfrm>
              <a:off x="2699186" y="6498607"/>
              <a:ext cx="2412968" cy="307777"/>
            </a:xfrm>
            <a:prstGeom prst="rect">
              <a:avLst/>
            </a:prstGeom>
          </p:spPr>
          <p:txBody>
            <a:bodyPr wrap="none">
              <a:spAutoFit/>
            </a:bodyPr>
            <a:lstStyle/>
            <a:p>
              <a:r>
                <a:rPr lang="en-US" sz="1400" dirty="0">
                  <a:solidFill>
                    <a:schemeClr val="bg1"/>
                  </a:solidFill>
                </a:rPr>
                <a:t>Invasive Species Compendium </a:t>
              </a:r>
            </a:p>
          </p:txBody>
        </p:sp>
      </p:grpSp>
      <p:sp>
        <p:nvSpPr>
          <p:cNvPr id="5" name="Rectangle 4">
            <a:extLst>
              <a:ext uri="{FF2B5EF4-FFF2-40B4-BE49-F238E27FC236}">
                <a16:creationId xmlns:a16="http://schemas.microsoft.com/office/drawing/2014/main" id="{5F10187A-E2A1-453F-AF35-3F534DAD24C2}"/>
              </a:ext>
            </a:extLst>
          </p:cNvPr>
          <p:cNvSpPr/>
          <p:nvPr/>
        </p:nvSpPr>
        <p:spPr>
          <a:xfrm>
            <a:off x="354368" y="3278832"/>
            <a:ext cx="4853851" cy="3231206"/>
          </a:xfrm>
          <a:prstGeom prst="rect">
            <a:avLst/>
          </a:prstGeom>
        </p:spPr>
        <p:txBody>
          <a:bodyPr wrap="square">
            <a:spAutoFit/>
          </a:bodyPr>
          <a:lstStyle/>
          <a:p>
            <a:pPr>
              <a:lnSpc>
                <a:spcPct val="120000"/>
              </a:lnSpc>
            </a:pPr>
            <a:r>
              <a:rPr lang="en-US" sz="2800" b="1" u="sng" dirty="0"/>
              <a:t>CABI horizon scanning tool</a:t>
            </a:r>
          </a:p>
          <a:p>
            <a:pPr>
              <a:lnSpc>
                <a:spcPct val="120000"/>
              </a:lnSpc>
            </a:pPr>
            <a:r>
              <a:rPr lang="en-GB" sz="2400" dirty="0"/>
              <a:t>Uses CABI data to generate a list of species that are absent in the risk assessment area but present in areas with similar climates</a:t>
            </a:r>
            <a:endParaRPr lang="en-US" sz="2400" dirty="0"/>
          </a:p>
          <a:p>
            <a:pPr>
              <a:lnSpc>
                <a:spcPct val="120000"/>
              </a:lnSpc>
            </a:pPr>
            <a:endParaRPr lang="en-US" sz="2400" u="sng" dirty="0"/>
          </a:p>
          <a:p>
            <a:pPr>
              <a:lnSpc>
                <a:spcPct val="120000"/>
              </a:lnSpc>
            </a:pPr>
            <a:r>
              <a:rPr lang="en-US" sz="2400" u="sng" dirty="0"/>
              <a:t> </a:t>
            </a:r>
            <a:endParaRPr lang="en-GB" sz="2400" u="sng" dirty="0"/>
          </a:p>
        </p:txBody>
      </p:sp>
      <p:pic>
        <p:nvPicPr>
          <p:cNvPr id="4" name="Picture 3">
            <a:extLst>
              <a:ext uri="{FF2B5EF4-FFF2-40B4-BE49-F238E27FC236}">
                <a16:creationId xmlns:a16="http://schemas.microsoft.com/office/drawing/2014/main" id="{9197C8FB-EF04-41B0-9F8B-011E024B6816}"/>
              </a:ext>
            </a:extLst>
          </p:cNvPr>
          <p:cNvPicPr>
            <a:picLocks noChangeAspect="1"/>
          </p:cNvPicPr>
          <p:nvPr/>
        </p:nvPicPr>
        <p:blipFill>
          <a:blip r:embed="rId4"/>
          <a:stretch>
            <a:fillRect/>
          </a:stretch>
        </p:blipFill>
        <p:spPr>
          <a:xfrm>
            <a:off x="818759" y="243187"/>
            <a:ext cx="3488480" cy="1385587"/>
          </a:xfrm>
          <a:prstGeom prst="rect">
            <a:avLst/>
          </a:prstGeom>
        </p:spPr>
      </p:pic>
    </p:spTree>
    <p:extLst>
      <p:ext uri="{BB962C8B-B14F-4D97-AF65-F5344CB8AC3E}">
        <p14:creationId xmlns:p14="http://schemas.microsoft.com/office/powerpoint/2010/main" val="534921073"/>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F62807C-DE61-4B71-83C5-0A551FB99379}"/>
              </a:ext>
            </a:extLst>
          </p:cNvPr>
          <p:cNvPicPr>
            <a:picLocks noChangeAspect="1"/>
          </p:cNvPicPr>
          <p:nvPr/>
        </p:nvPicPr>
        <p:blipFill rotWithShape="1">
          <a:blip r:embed="rId3"/>
          <a:srcRect b="48506"/>
          <a:stretch/>
        </p:blipFill>
        <p:spPr>
          <a:xfrm>
            <a:off x="452940" y="3159062"/>
            <a:ext cx="11437248" cy="3312858"/>
          </a:xfrm>
          <a:prstGeom prst="rect">
            <a:avLst/>
          </a:prstGeom>
        </p:spPr>
      </p:pic>
      <p:sp>
        <p:nvSpPr>
          <p:cNvPr id="8" name="Rectangle 7">
            <a:extLst>
              <a:ext uri="{FF2B5EF4-FFF2-40B4-BE49-F238E27FC236}">
                <a16:creationId xmlns:a16="http://schemas.microsoft.com/office/drawing/2014/main" id="{BB262241-B7A3-4C64-ADFD-0C5541F96A66}"/>
              </a:ext>
            </a:extLst>
          </p:cNvPr>
          <p:cNvSpPr/>
          <p:nvPr/>
        </p:nvSpPr>
        <p:spPr>
          <a:xfrm>
            <a:off x="452940" y="1380972"/>
            <a:ext cx="8287350" cy="1464568"/>
          </a:xfrm>
          <a:prstGeom prst="rect">
            <a:avLst/>
          </a:prstGeom>
        </p:spPr>
        <p:txBody>
          <a:bodyPr wrap="square">
            <a:spAutoFit/>
          </a:bodyPr>
          <a:lstStyle/>
          <a:p>
            <a:pPr>
              <a:lnSpc>
                <a:spcPct val="120000"/>
              </a:lnSpc>
            </a:pPr>
            <a:r>
              <a:rPr lang="en-GB" sz="2800" b="1" u="sng" dirty="0">
                <a:latin typeface="Calibri" panose="020F0502020204030204" pitchFamily="34" charset="0"/>
                <a:ea typeface="Calibri" panose="020F0502020204030204" pitchFamily="34" charset="0"/>
                <a:cs typeface="Times New Roman" panose="02020603050405020304" pitchFamily="18" charset="0"/>
              </a:rPr>
              <a:t>LEMIS list </a:t>
            </a:r>
            <a:r>
              <a:rPr lang="en-GB" sz="2400" dirty="0">
                <a:latin typeface="Calibri" panose="020F0502020204030204" pitchFamily="34" charset="0"/>
                <a:ea typeface="Calibri" panose="020F0502020204030204" pitchFamily="34" charset="0"/>
                <a:cs typeface="Times New Roman" panose="02020603050405020304" pitchFamily="18" charset="0"/>
              </a:rPr>
              <a:t>(Law Enforcement Management Information System) -Provided by US Fish and Wildlife, Office of Law Enforcement </a:t>
            </a:r>
          </a:p>
          <a:p>
            <a:pPr>
              <a:lnSpc>
                <a:spcPct val="120000"/>
              </a:lnSpc>
            </a:pPr>
            <a:r>
              <a:rPr lang="en-GB" sz="2400" dirty="0">
                <a:latin typeface="Calibri" panose="020F0502020204030204" pitchFamily="34" charset="0"/>
                <a:cs typeface="Times New Roman" panose="02020603050405020304" pitchFamily="18" charset="0"/>
              </a:rPr>
              <a:t>-List of species imported to US over the years 2015-2019</a:t>
            </a:r>
            <a:endParaRPr lang="en-US" sz="2400" dirty="0"/>
          </a:p>
        </p:txBody>
      </p:sp>
      <p:sp>
        <p:nvSpPr>
          <p:cNvPr id="13" name="Rectangle 12">
            <a:extLst>
              <a:ext uri="{FF2B5EF4-FFF2-40B4-BE49-F238E27FC236}">
                <a16:creationId xmlns:a16="http://schemas.microsoft.com/office/drawing/2014/main" id="{20D03A62-63E5-4142-B353-BADCBA35966F}"/>
              </a:ext>
            </a:extLst>
          </p:cNvPr>
          <p:cNvSpPr/>
          <p:nvPr/>
        </p:nvSpPr>
        <p:spPr>
          <a:xfrm>
            <a:off x="-962025" y="852332"/>
            <a:ext cx="9391649" cy="523220"/>
          </a:xfrm>
          <a:prstGeom prst="rect">
            <a:avLst/>
          </a:prstGeom>
        </p:spPr>
        <p:txBody>
          <a:bodyPr wrap="square">
            <a:spAutoFit/>
          </a:bodyPr>
          <a:lstStyle/>
          <a:p>
            <a:pPr algn="ctr"/>
            <a:r>
              <a:rPr lang="en-US" sz="2800" b="1" cap="all" dirty="0"/>
              <a:t>developing Initial Species List</a:t>
            </a:r>
          </a:p>
        </p:txBody>
      </p:sp>
      <p:pic>
        <p:nvPicPr>
          <p:cNvPr id="6" name="Picture 5">
            <a:extLst>
              <a:ext uri="{FF2B5EF4-FFF2-40B4-BE49-F238E27FC236}">
                <a16:creationId xmlns:a16="http://schemas.microsoft.com/office/drawing/2014/main" id="{A4CFD1FD-8EE6-4B7B-9FA9-FB5FFEF2393F}"/>
              </a:ext>
            </a:extLst>
          </p:cNvPr>
          <p:cNvPicPr>
            <a:picLocks noChangeAspect="1"/>
          </p:cNvPicPr>
          <p:nvPr/>
        </p:nvPicPr>
        <p:blipFill>
          <a:blip r:embed="rId4"/>
          <a:stretch>
            <a:fillRect/>
          </a:stretch>
        </p:blipFill>
        <p:spPr>
          <a:xfrm>
            <a:off x="8100349" y="159538"/>
            <a:ext cx="3488480" cy="1385587"/>
          </a:xfrm>
          <a:prstGeom prst="rect">
            <a:avLst/>
          </a:prstGeom>
        </p:spPr>
      </p:pic>
    </p:spTree>
    <p:extLst>
      <p:ext uri="{BB962C8B-B14F-4D97-AF65-F5344CB8AC3E}">
        <p14:creationId xmlns:p14="http://schemas.microsoft.com/office/powerpoint/2010/main" val="1330829357"/>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F271C3-4DBC-44EB-BD2F-409E0A0E1352}"/>
              </a:ext>
            </a:extLst>
          </p:cNvPr>
          <p:cNvSpPr/>
          <p:nvPr/>
        </p:nvSpPr>
        <p:spPr>
          <a:xfrm>
            <a:off x="302213" y="2912928"/>
            <a:ext cx="5931729" cy="3262816"/>
          </a:xfrm>
          <a:prstGeom prst="rect">
            <a:avLst/>
          </a:prstGeom>
        </p:spPr>
        <p:txBody>
          <a:bodyPr wrap="square">
            <a:spAutoFit/>
          </a:bodyPr>
          <a:lstStyle/>
          <a:p>
            <a:pPr>
              <a:lnSpc>
                <a:spcPct val="120000"/>
              </a:lnSpc>
              <a:spcAft>
                <a:spcPts val="800"/>
              </a:spcAft>
            </a:pPr>
            <a:r>
              <a:rPr lang="en-GB" sz="2800" dirty="0">
                <a:latin typeface="Calibri" panose="020F0502020204030204" pitchFamily="34" charset="0"/>
                <a:ea typeface="Calibri" panose="020F0502020204030204" pitchFamily="34" charset="0"/>
                <a:cs typeface="Times New Roman" panose="02020603050405020304" pitchFamily="18" charset="0"/>
              </a:rPr>
              <a:t>List of species was cross checked with the </a:t>
            </a:r>
            <a:r>
              <a:rPr lang="en-GB" sz="2800" b="1" u="sng" dirty="0">
                <a:latin typeface="Calibri" panose="020F0502020204030204" pitchFamily="34" charset="0"/>
                <a:ea typeface="Calibri" panose="020F0502020204030204" pitchFamily="34" charset="0"/>
                <a:cs typeface="Times New Roman" panose="02020603050405020304" pitchFamily="18" charset="0"/>
              </a:rPr>
              <a:t>Nonindigenous Aquatic Species (NAS) Database and Gulf Base</a:t>
            </a:r>
            <a:r>
              <a:rPr lang="en-GB" sz="2800" dirty="0">
                <a:latin typeface="Calibri" panose="020F0502020204030204" pitchFamily="34" charset="0"/>
                <a:ea typeface="Calibri" panose="020F0502020204030204" pitchFamily="34" charset="0"/>
                <a:cs typeface="Times New Roman" panose="02020603050405020304" pitchFamily="18" charset="0"/>
              </a:rPr>
              <a:t>, which identifies species that are already established </a:t>
            </a:r>
          </a:p>
          <a:p>
            <a:pPr>
              <a:lnSpc>
                <a:spcPct val="120000"/>
              </a:lnSpc>
              <a:spcAft>
                <a:spcPts val="800"/>
              </a:spcAft>
            </a:pPr>
            <a:r>
              <a:rPr lang="en-GB" sz="2800" dirty="0">
                <a:latin typeface="Calibri" panose="020F0502020204030204" pitchFamily="34" charset="0"/>
                <a:ea typeface="Calibri" panose="020F0502020204030204" pitchFamily="34" charset="0"/>
                <a:cs typeface="Times New Roman" panose="02020603050405020304" pitchFamily="18" charset="0"/>
              </a:rPr>
              <a:t>	-Established species were removed </a:t>
            </a:r>
            <a:endParaRPr lang="en-US"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3412DE6-61FB-4CBB-9E6A-6777630E51FE}"/>
              </a:ext>
            </a:extLst>
          </p:cNvPr>
          <p:cNvSpPr/>
          <p:nvPr/>
        </p:nvSpPr>
        <p:spPr>
          <a:xfrm>
            <a:off x="462464" y="1800210"/>
            <a:ext cx="5456795" cy="954107"/>
          </a:xfrm>
          <a:prstGeom prst="rect">
            <a:avLst/>
          </a:prstGeom>
        </p:spPr>
        <p:txBody>
          <a:bodyPr wrap="square">
            <a:spAutoFit/>
          </a:bodyPr>
          <a:lstStyle/>
          <a:p>
            <a:pPr algn="ctr"/>
            <a:r>
              <a:rPr lang="en-US" sz="2800" b="1" cap="all" dirty="0"/>
              <a:t>developing Initial Species List</a:t>
            </a:r>
          </a:p>
        </p:txBody>
      </p:sp>
      <p:pic>
        <p:nvPicPr>
          <p:cNvPr id="9" name="Picture 8">
            <a:extLst>
              <a:ext uri="{FF2B5EF4-FFF2-40B4-BE49-F238E27FC236}">
                <a16:creationId xmlns:a16="http://schemas.microsoft.com/office/drawing/2014/main" id="{50BC7540-102D-48BC-9475-46C89061C9D8}"/>
              </a:ext>
            </a:extLst>
          </p:cNvPr>
          <p:cNvPicPr>
            <a:picLocks noChangeAspect="1"/>
          </p:cNvPicPr>
          <p:nvPr/>
        </p:nvPicPr>
        <p:blipFill rotWithShape="1">
          <a:blip r:embed="rId3"/>
          <a:srcRect l="57348" t="17597" r="7737" b="5813"/>
          <a:stretch/>
        </p:blipFill>
        <p:spPr>
          <a:xfrm>
            <a:off x="6272743" y="2701640"/>
            <a:ext cx="5666306" cy="3495855"/>
          </a:xfrm>
          <a:prstGeom prst="rect">
            <a:avLst/>
          </a:prstGeom>
        </p:spPr>
      </p:pic>
      <p:pic>
        <p:nvPicPr>
          <p:cNvPr id="11" name="Picture 10">
            <a:extLst>
              <a:ext uri="{FF2B5EF4-FFF2-40B4-BE49-F238E27FC236}">
                <a16:creationId xmlns:a16="http://schemas.microsoft.com/office/drawing/2014/main" id="{5A6D09DB-7A30-4B7C-B78A-339514B5C1AA}"/>
              </a:ext>
            </a:extLst>
          </p:cNvPr>
          <p:cNvPicPr>
            <a:picLocks noChangeAspect="1"/>
          </p:cNvPicPr>
          <p:nvPr/>
        </p:nvPicPr>
        <p:blipFill rotWithShape="1">
          <a:blip r:embed="rId4"/>
          <a:srcRect l="50000" t="3905" r="27006" b="66262"/>
          <a:stretch/>
        </p:blipFill>
        <p:spPr>
          <a:xfrm>
            <a:off x="6233942" y="232170"/>
            <a:ext cx="5631566" cy="2054909"/>
          </a:xfrm>
          <a:prstGeom prst="rect">
            <a:avLst/>
          </a:prstGeom>
        </p:spPr>
      </p:pic>
      <p:pic>
        <p:nvPicPr>
          <p:cNvPr id="7" name="Picture 6">
            <a:extLst>
              <a:ext uri="{FF2B5EF4-FFF2-40B4-BE49-F238E27FC236}">
                <a16:creationId xmlns:a16="http://schemas.microsoft.com/office/drawing/2014/main" id="{930F4715-5626-4AB5-9F7F-8C50CF62916C}"/>
              </a:ext>
            </a:extLst>
          </p:cNvPr>
          <p:cNvPicPr>
            <a:picLocks noChangeAspect="1"/>
          </p:cNvPicPr>
          <p:nvPr/>
        </p:nvPicPr>
        <p:blipFill>
          <a:blip r:embed="rId5"/>
          <a:stretch>
            <a:fillRect/>
          </a:stretch>
        </p:blipFill>
        <p:spPr>
          <a:xfrm>
            <a:off x="1375699" y="101698"/>
            <a:ext cx="3488480" cy="1385587"/>
          </a:xfrm>
          <a:prstGeom prst="rect">
            <a:avLst/>
          </a:prstGeom>
        </p:spPr>
      </p:pic>
    </p:spTree>
    <p:extLst>
      <p:ext uri="{BB962C8B-B14F-4D97-AF65-F5344CB8AC3E}">
        <p14:creationId xmlns:p14="http://schemas.microsoft.com/office/powerpoint/2010/main" val="542477522"/>
      </p:ext>
    </p:extLst>
  </p:cSld>
  <p:clrMapOvr>
    <a:overrideClrMapping bg1="dk1" tx1="lt1" bg2="dk2" tx2="lt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D8028C-3097-441C-9ABD-9A3781C46F46}"/>
              </a:ext>
            </a:extLst>
          </p:cNvPr>
          <p:cNvPicPr>
            <a:picLocks noChangeAspect="1"/>
          </p:cNvPicPr>
          <p:nvPr/>
        </p:nvPicPr>
        <p:blipFill rotWithShape="1">
          <a:blip r:embed="rId3"/>
          <a:srcRect t="7621" b="45889"/>
          <a:stretch/>
        </p:blipFill>
        <p:spPr>
          <a:xfrm>
            <a:off x="5583099" y="438149"/>
            <a:ext cx="6115961" cy="3188335"/>
          </a:xfrm>
          <a:prstGeom prst="rect">
            <a:avLst/>
          </a:prstGeom>
        </p:spPr>
      </p:pic>
      <p:sp>
        <p:nvSpPr>
          <p:cNvPr id="3" name="Rectangle 2">
            <a:extLst>
              <a:ext uri="{FF2B5EF4-FFF2-40B4-BE49-F238E27FC236}">
                <a16:creationId xmlns:a16="http://schemas.microsoft.com/office/drawing/2014/main" id="{A2AF5537-26BC-4165-97FC-D424CF345D81}"/>
              </a:ext>
            </a:extLst>
          </p:cNvPr>
          <p:cNvSpPr/>
          <p:nvPr/>
        </p:nvSpPr>
        <p:spPr>
          <a:xfrm>
            <a:off x="452940" y="1536174"/>
            <a:ext cx="4049486" cy="830997"/>
          </a:xfrm>
          <a:prstGeom prst="rect">
            <a:avLst/>
          </a:prstGeom>
        </p:spPr>
        <p:txBody>
          <a:bodyPr wrap="square">
            <a:spAutoFit/>
          </a:bodyPr>
          <a:lstStyle/>
          <a:p>
            <a:pPr algn="ctr"/>
            <a:r>
              <a:rPr lang="en-US" sz="2400" b="1" cap="all" dirty="0"/>
              <a:t>developing Initial Species List</a:t>
            </a:r>
          </a:p>
        </p:txBody>
      </p:sp>
      <p:sp>
        <p:nvSpPr>
          <p:cNvPr id="4" name="Rectangle 3">
            <a:extLst>
              <a:ext uri="{FF2B5EF4-FFF2-40B4-BE49-F238E27FC236}">
                <a16:creationId xmlns:a16="http://schemas.microsoft.com/office/drawing/2014/main" id="{2DE49978-4BC2-4469-A753-61F69E70129B}"/>
              </a:ext>
            </a:extLst>
          </p:cNvPr>
          <p:cNvSpPr/>
          <p:nvPr/>
        </p:nvSpPr>
        <p:spPr>
          <a:xfrm>
            <a:off x="452940" y="2551837"/>
            <a:ext cx="4572000" cy="2126095"/>
          </a:xfrm>
          <a:prstGeom prst="rect">
            <a:avLst/>
          </a:prstGeom>
        </p:spPr>
        <p:txBody>
          <a:bodyPr wrap="square">
            <a:spAutoFit/>
          </a:bodyPr>
          <a:lstStyle/>
          <a:p>
            <a:pPr>
              <a:lnSpc>
                <a:spcPct val="120000"/>
              </a:lnSpc>
            </a:pPr>
            <a:r>
              <a:rPr lang="en-GB" sz="2800" dirty="0">
                <a:latin typeface="Calibri" panose="020F0502020204030204" pitchFamily="34" charset="0"/>
                <a:ea typeface="Calibri" panose="020F0502020204030204" pitchFamily="34" charset="0"/>
                <a:cs typeface="Times New Roman" panose="02020603050405020304" pitchFamily="18" charset="0"/>
              </a:rPr>
              <a:t>Remaining species were checked in </a:t>
            </a:r>
            <a:r>
              <a:rPr lang="en-GB" sz="2800" u="sng" dirty="0" err="1">
                <a:latin typeface="Calibri" panose="020F0502020204030204" pitchFamily="34" charset="0"/>
                <a:ea typeface="Calibri" panose="020F0502020204030204" pitchFamily="34" charset="0"/>
                <a:cs typeface="Times New Roman" panose="02020603050405020304" pitchFamily="18" charset="0"/>
              </a:rPr>
              <a:t>FishBase</a:t>
            </a:r>
            <a:r>
              <a:rPr lang="en-GB" sz="2800" dirty="0">
                <a:latin typeface="Calibri" panose="020F0502020204030204" pitchFamily="34" charset="0"/>
                <a:ea typeface="Calibri" panose="020F0502020204030204" pitchFamily="34" charset="0"/>
                <a:cs typeface="Times New Roman" panose="02020603050405020304" pitchFamily="18" charset="0"/>
              </a:rPr>
              <a:t> or </a:t>
            </a:r>
            <a:r>
              <a:rPr lang="en-GB" sz="2800" u="sng" dirty="0" err="1">
                <a:latin typeface="Calibri" panose="020F0502020204030204" pitchFamily="34" charset="0"/>
                <a:ea typeface="Calibri" panose="020F0502020204030204" pitchFamily="34" charset="0"/>
                <a:cs typeface="Times New Roman" panose="02020603050405020304" pitchFamily="18" charset="0"/>
              </a:rPr>
              <a:t>SeaLifeBase</a:t>
            </a:r>
            <a:r>
              <a:rPr lang="en-GB" sz="2800" dirty="0">
                <a:latin typeface="Calibri" panose="020F0502020204030204" pitchFamily="34" charset="0"/>
                <a:ea typeface="Calibri" panose="020F0502020204030204" pitchFamily="34" charset="0"/>
                <a:cs typeface="Times New Roman" panose="02020603050405020304" pitchFamily="18" charset="0"/>
              </a:rPr>
              <a:t>. </a:t>
            </a:r>
          </a:p>
          <a:p>
            <a:pPr>
              <a:lnSpc>
                <a:spcPct val="120000"/>
              </a:lnSpc>
            </a:pP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1C618016-1681-4A6C-B711-19A52D2657BF}"/>
              </a:ext>
            </a:extLst>
          </p:cNvPr>
          <p:cNvSpPr/>
          <p:nvPr/>
        </p:nvSpPr>
        <p:spPr>
          <a:xfrm>
            <a:off x="492940" y="4538976"/>
            <a:ext cx="4270830" cy="2126095"/>
          </a:xfrm>
          <a:prstGeom prst="rect">
            <a:avLst/>
          </a:prstGeom>
        </p:spPr>
        <p:txBody>
          <a:bodyPr wrap="square">
            <a:spAutoFit/>
          </a:bodyPr>
          <a:lstStyle/>
          <a:p>
            <a:pPr>
              <a:lnSpc>
                <a:spcPct val="120000"/>
              </a:lnSpc>
            </a:pPr>
            <a:r>
              <a:rPr lang="en-GB" sz="2800" dirty="0">
                <a:latin typeface="Calibri" panose="020F0502020204030204" pitchFamily="34" charset="0"/>
                <a:ea typeface="Calibri" panose="020F0502020204030204" pitchFamily="34" charset="0"/>
                <a:cs typeface="Times New Roman" panose="02020603050405020304" pitchFamily="18" charset="0"/>
              </a:rPr>
              <a:t>These databases use </a:t>
            </a:r>
            <a:r>
              <a:rPr lang="en-GB" sz="2800" dirty="0" err="1">
                <a:latin typeface="Calibri" panose="020F0502020204030204" pitchFamily="34" charset="0"/>
                <a:ea typeface="Calibri" panose="020F0502020204030204" pitchFamily="34" charset="0"/>
                <a:cs typeface="Times New Roman" panose="02020603050405020304" pitchFamily="18" charset="0"/>
              </a:rPr>
              <a:t>AquaMaps</a:t>
            </a:r>
            <a:r>
              <a:rPr lang="en-GB" sz="2800" dirty="0">
                <a:latin typeface="Calibri" panose="020F0502020204030204" pitchFamily="34" charset="0"/>
                <a:ea typeface="Calibri" panose="020F0502020204030204" pitchFamily="34" charset="0"/>
                <a:cs typeface="Times New Roman" panose="02020603050405020304" pitchFamily="18" charset="0"/>
              </a:rPr>
              <a:t> to model matching habitat/ climate. </a:t>
            </a:r>
          </a:p>
          <a:p>
            <a:pPr>
              <a:lnSpc>
                <a:spcPct val="120000"/>
              </a:lnSpc>
            </a:pPr>
            <a:endParaRPr lang="en-GB" sz="28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a:extLst>
              <a:ext uri="{FF2B5EF4-FFF2-40B4-BE49-F238E27FC236}">
                <a16:creationId xmlns:a16="http://schemas.microsoft.com/office/drawing/2014/main" id="{CDC8A040-D393-4831-8D22-7058169AD12F}"/>
              </a:ext>
            </a:extLst>
          </p:cNvPr>
          <p:cNvPicPr>
            <a:picLocks noChangeAspect="1"/>
          </p:cNvPicPr>
          <p:nvPr/>
        </p:nvPicPr>
        <p:blipFill rotWithShape="1">
          <a:blip r:embed="rId4"/>
          <a:srcRect l="24065" t="17936" r="27071" b="45287"/>
          <a:stretch/>
        </p:blipFill>
        <p:spPr>
          <a:xfrm>
            <a:off x="5583099" y="3971924"/>
            <a:ext cx="6115961" cy="2522173"/>
          </a:xfrm>
          <a:prstGeom prst="rect">
            <a:avLst/>
          </a:prstGeom>
        </p:spPr>
      </p:pic>
      <p:pic>
        <p:nvPicPr>
          <p:cNvPr id="5" name="Picture 4">
            <a:extLst>
              <a:ext uri="{FF2B5EF4-FFF2-40B4-BE49-F238E27FC236}">
                <a16:creationId xmlns:a16="http://schemas.microsoft.com/office/drawing/2014/main" id="{2D4A0AFA-9666-48C8-B47D-B5CDDE16FA4E}"/>
              </a:ext>
            </a:extLst>
          </p:cNvPr>
          <p:cNvPicPr>
            <a:picLocks noChangeAspect="1"/>
          </p:cNvPicPr>
          <p:nvPr/>
        </p:nvPicPr>
        <p:blipFill rotWithShape="1">
          <a:blip r:embed="rId5"/>
          <a:srcRect l="2553" r="1344" b="12592"/>
          <a:stretch/>
        </p:blipFill>
        <p:spPr>
          <a:xfrm>
            <a:off x="5365086" y="675093"/>
            <a:ext cx="6913493" cy="5704840"/>
          </a:xfrm>
          <a:prstGeom prst="rect">
            <a:avLst/>
          </a:prstGeom>
        </p:spPr>
      </p:pic>
      <p:pic>
        <p:nvPicPr>
          <p:cNvPr id="9" name="Picture 8">
            <a:extLst>
              <a:ext uri="{FF2B5EF4-FFF2-40B4-BE49-F238E27FC236}">
                <a16:creationId xmlns:a16="http://schemas.microsoft.com/office/drawing/2014/main" id="{EF046BEE-4658-414B-9669-CADE3ACBA038}"/>
              </a:ext>
            </a:extLst>
          </p:cNvPr>
          <p:cNvPicPr>
            <a:picLocks noChangeAspect="1"/>
          </p:cNvPicPr>
          <p:nvPr/>
        </p:nvPicPr>
        <p:blipFill>
          <a:blip r:embed="rId6"/>
          <a:stretch>
            <a:fillRect/>
          </a:stretch>
        </p:blipFill>
        <p:spPr>
          <a:xfrm>
            <a:off x="884115" y="150587"/>
            <a:ext cx="3488480" cy="1385587"/>
          </a:xfrm>
          <a:prstGeom prst="rect">
            <a:avLst/>
          </a:prstGeom>
        </p:spPr>
      </p:pic>
    </p:spTree>
    <p:extLst>
      <p:ext uri="{BB962C8B-B14F-4D97-AF65-F5344CB8AC3E}">
        <p14:creationId xmlns:p14="http://schemas.microsoft.com/office/powerpoint/2010/main" val="15774662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3A9741D-86FA-4F19-8331-BFC833A0D4BF}"/>
              </a:ext>
            </a:extLst>
          </p:cNvPr>
          <p:cNvSpPr/>
          <p:nvPr/>
        </p:nvSpPr>
        <p:spPr>
          <a:xfrm>
            <a:off x="-209507" y="1553043"/>
            <a:ext cx="5471610" cy="954107"/>
          </a:xfrm>
          <a:prstGeom prst="rect">
            <a:avLst/>
          </a:prstGeom>
        </p:spPr>
        <p:txBody>
          <a:bodyPr wrap="square">
            <a:spAutoFit/>
          </a:bodyPr>
          <a:lstStyle/>
          <a:p>
            <a:pPr algn="ctr"/>
            <a:r>
              <a:rPr lang="en-US" sz="2800" b="1" cap="all" dirty="0"/>
              <a:t>developing Initial Species List</a:t>
            </a:r>
          </a:p>
        </p:txBody>
      </p:sp>
      <p:sp>
        <p:nvSpPr>
          <p:cNvPr id="3" name="Rectangle 2">
            <a:extLst>
              <a:ext uri="{FF2B5EF4-FFF2-40B4-BE49-F238E27FC236}">
                <a16:creationId xmlns:a16="http://schemas.microsoft.com/office/drawing/2014/main" id="{418A9FD8-3408-4E90-924A-C8D589BF5058}"/>
              </a:ext>
            </a:extLst>
          </p:cNvPr>
          <p:cNvSpPr/>
          <p:nvPr/>
        </p:nvSpPr>
        <p:spPr>
          <a:xfrm>
            <a:off x="463847" y="2883226"/>
            <a:ext cx="4479851" cy="3160224"/>
          </a:xfrm>
          <a:prstGeom prst="rect">
            <a:avLst/>
          </a:prstGeom>
        </p:spPr>
        <p:txBody>
          <a:bodyPr wrap="square">
            <a:spAutoFit/>
          </a:bodyPr>
          <a:lstStyle/>
          <a:p>
            <a:pPr marL="342900" indent="-342900">
              <a:lnSpc>
                <a:spcPct val="120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Times New Roman" panose="02020603050405020304" pitchFamily="18" charset="0"/>
              </a:rPr>
              <a:t>Smithsonian database</a:t>
            </a:r>
          </a:p>
          <a:p>
            <a:pPr marL="342900" indent="-342900">
              <a:lnSpc>
                <a:spcPct val="120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Times New Roman" panose="02020603050405020304" pitchFamily="18" charset="0"/>
              </a:rPr>
              <a:t>NEMESIS database</a:t>
            </a:r>
          </a:p>
          <a:p>
            <a:pPr marL="342900" indent="-342900">
              <a:lnSpc>
                <a:spcPct val="120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Times New Roman" panose="02020603050405020304" pitchFamily="18" charset="0"/>
              </a:rPr>
              <a:t>Obis database</a:t>
            </a:r>
          </a:p>
          <a:p>
            <a:pPr marL="342900" indent="-342900">
              <a:lnSpc>
                <a:spcPct val="120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Times New Roman" panose="02020603050405020304" pitchFamily="18" charset="0"/>
              </a:rPr>
              <a:t>General internet searches</a:t>
            </a:r>
          </a:p>
          <a:p>
            <a:pPr marL="342900" indent="-342900">
              <a:lnSpc>
                <a:spcPct val="120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Times New Roman" panose="02020603050405020304" pitchFamily="18" charset="0"/>
              </a:rPr>
              <a:t>Published literature</a:t>
            </a:r>
          </a:p>
          <a:p>
            <a:pPr marL="342900" indent="-342900">
              <a:lnSpc>
                <a:spcPct val="120000"/>
              </a:lnSpc>
              <a:buFont typeface="Arial" panose="020B0604020202020204" pitchFamily="34" charset="0"/>
              <a:buChar char="•"/>
            </a:pPr>
            <a:r>
              <a:rPr lang="en-GB" sz="2800" dirty="0">
                <a:latin typeface="Calibri" panose="020F0502020204030204" pitchFamily="34" charset="0"/>
                <a:ea typeface="Calibri" panose="020F0502020204030204" pitchFamily="34" charset="0"/>
                <a:cs typeface="Times New Roman" panose="02020603050405020304" pitchFamily="18" charset="0"/>
              </a:rPr>
              <a:t>Aquarium shop visits</a:t>
            </a:r>
          </a:p>
        </p:txBody>
      </p:sp>
      <p:pic>
        <p:nvPicPr>
          <p:cNvPr id="4" name="Picture 3">
            <a:extLst>
              <a:ext uri="{FF2B5EF4-FFF2-40B4-BE49-F238E27FC236}">
                <a16:creationId xmlns:a16="http://schemas.microsoft.com/office/drawing/2014/main" id="{D1CF49B0-276F-466F-A319-21B82A8CCA69}"/>
              </a:ext>
            </a:extLst>
          </p:cNvPr>
          <p:cNvPicPr>
            <a:picLocks noChangeAspect="1"/>
          </p:cNvPicPr>
          <p:nvPr/>
        </p:nvPicPr>
        <p:blipFill rotWithShape="1">
          <a:blip r:embed="rId3"/>
          <a:srcRect l="-1" t="-1" r="55638" b="33181"/>
          <a:stretch/>
        </p:blipFill>
        <p:spPr>
          <a:xfrm>
            <a:off x="5569626" y="355860"/>
            <a:ext cx="6189983" cy="3073140"/>
          </a:xfrm>
          <a:prstGeom prst="rect">
            <a:avLst/>
          </a:prstGeom>
        </p:spPr>
      </p:pic>
      <p:pic>
        <p:nvPicPr>
          <p:cNvPr id="6" name="Picture 5">
            <a:extLst>
              <a:ext uri="{FF2B5EF4-FFF2-40B4-BE49-F238E27FC236}">
                <a16:creationId xmlns:a16="http://schemas.microsoft.com/office/drawing/2014/main" id="{2004F09D-E89D-49A7-9105-A36C390CC053}"/>
              </a:ext>
            </a:extLst>
          </p:cNvPr>
          <p:cNvPicPr>
            <a:picLocks noChangeAspect="1"/>
          </p:cNvPicPr>
          <p:nvPr/>
        </p:nvPicPr>
        <p:blipFill rotWithShape="1">
          <a:blip r:embed="rId4"/>
          <a:srcRect l="50000" t="3023" r="8423" b="43643"/>
          <a:stretch/>
        </p:blipFill>
        <p:spPr>
          <a:xfrm>
            <a:off x="5569626" y="4029409"/>
            <a:ext cx="6189983" cy="2233168"/>
          </a:xfrm>
          <a:prstGeom prst="rect">
            <a:avLst/>
          </a:prstGeom>
        </p:spPr>
      </p:pic>
      <p:pic>
        <p:nvPicPr>
          <p:cNvPr id="8" name="Picture 7">
            <a:extLst>
              <a:ext uri="{FF2B5EF4-FFF2-40B4-BE49-F238E27FC236}">
                <a16:creationId xmlns:a16="http://schemas.microsoft.com/office/drawing/2014/main" id="{8C2308EA-3FD3-4FB9-9FB2-6D09F669011A}"/>
              </a:ext>
            </a:extLst>
          </p:cNvPr>
          <p:cNvPicPr>
            <a:picLocks noChangeAspect="1"/>
          </p:cNvPicPr>
          <p:nvPr/>
        </p:nvPicPr>
        <p:blipFill>
          <a:blip r:embed="rId5"/>
          <a:stretch>
            <a:fillRect/>
          </a:stretch>
        </p:blipFill>
        <p:spPr>
          <a:xfrm>
            <a:off x="959532" y="0"/>
            <a:ext cx="3488480" cy="1385587"/>
          </a:xfrm>
          <a:prstGeom prst="rect">
            <a:avLst/>
          </a:prstGeom>
        </p:spPr>
      </p:pic>
    </p:spTree>
    <p:extLst>
      <p:ext uri="{BB962C8B-B14F-4D97-AF65-F5344CB8AC3E}">
        <p14:creationId xmlns:p14="http://schemas.microsoft.com/office/powerpoint/2010/main" val="1304535856"/>
      </p:ext>
    </p:extLst>
  </p:cSld>
  <p:clrMapOvr>
    <a:overrideClrMapping bg1="dk1" tx1="lt1" bg2="dk2" tx2="lt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17EF3-E15C-4EB3-B135-7A0CCA8BBFC0}"/>
              </a:ext>
            </a:extLst>
          </p:cNvPr>
          <p:cNvPicPr>
            <a:picLocks noChangeAspect="1"/>
          </p:cNvPicPr>
          <p:nvPr/>
        </p:nvPicPr>
        <p:blipFill rotWithShape="1">
          <a:blip r:embed="rId3"/>
          <a:srcRect r="2898" b="36367"/>
          <a:stretch/>
        </p:blipFill>
        <p:spPr>
          <a:xfrm>
            <a:off x="352425" y="1734244"/>
            <a:ext cx="11697452" cy="4311848"/>
          </a:xfrm>
          <a:prstGeom prst="rect">
            <a:avLst/>
          </a:prstGeom>
        </p:spPr>
      </p:pic>
      <p:sp>
        <p:nvSpPr>
          <p:cNvPr id="31" name="Rectangle 30">
            <a:extLst>
              <a:ext uri="{FF2B5EF4-FFF2-40B4-BE49-F238E27FC236}">
                <a16:creationId xmlns:a16="http://schemas.microsoft.com/office/drawing/2014/main" id="{7E5DCD8E-9336-47FB-86DA-0D9D5CD5F847}"/>
              </a:ext>
            </a:extLst>
          </p:cNvPr>
          <p:cNvSpPr/>
          <p:nvPr/>
        </p:nvSpPr>
        <p:spPr>
          <a:xfrm>
            <a:off x="352425" y="313175"/>
            <a:ext cx="5471610" cy="954107"/>
          </a:xfrm>
          <a:prstGeom prst="rect">
            <a:avLst/>
          </a:prstGeom>
        </p:spPr>
        <p:txBody>
          <a:bodyPr wrap="square">
            <a:spAutoFit/>
          </a:bodyPr>
          <a:lstStyle/>
          <a:p>
            <a:r>
              <a:rPr lang="en-US" sz="2800" b="1" cap="all" dirty="0"/>
              <a:t>Narrowing initial Species List</a:t>
            </a:r>
          </a:p>
        </p:txBody>
      </p:sp>
      <p:sp>
        <p:nvSpPr>
          <p:cNvPr id="3" name="Rectangle: Rounded Corners 2">
            <a:extLst>
              <a:ext uri="{FF2B5EF4-FFF2-40B4-BE49-F238E27FC236}">
                <a16:creationId xmlns:a16="http://schemas.microsoft.com/office/drawing/2014/main" id="{1A5AE2A0-C468-4B28-B5C4-5A96F52DFD3D}"/>
              </a:ext>
            </a:extLst>
          </p:cNvPr>
          <p:cNvSpPr/>
          <p:nvPr/>
        </p:nvSpPr>
        <p:spPr>
          <a:xfrm>
            <a:off x="6485988" y="2397624"/>
            <a:ext cx="5452162" cy="3235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400" dirty="0"/>
              <a:t>Known to be invasive elsewhere?</a:t>
            </a:r>
          </a:p>
          <a:p>
            <a:pPr marL="285750" indent="-285750">
              <a:buFont typeface="Arial" panose="020B0604020202020204" pitchFamily="34" charset="0"/>
              <a:buChar char="•"/>
            </a:pPr>
            <a:r>
              <a:rPr lang="en-GB" sz="2400" dirty="0"/>
              <a:t>Does suitable habitat occur in the RA area?</a:t>
            </a:r>
          </a:p>
          <a:p>
            <a:pPr marL="285750" indent="-285750">
              <a:buFont typeface="Arial" panose="020B0604020202020204" pitchFamily="34" charset="0"/>
              <a:buChar char="•"/>
            </a:pPr>
            <a:r>
              <a:rPr lang="en-GB" sz="2400" dirty="0"/>
              <a:t>Does the organism have attributes that indicate it could be invasive? </a:t>
            </a:r>
          </a:p>
        </p:txBody>
      </p:sp>
      <p:sp>
        <p:nvSpPr>
          <p:cNvPr id="8" name="Rectangle: Rounded Corners 7">
            <a:extLst>
              <a:ext uri="{FF2B5EF4-FFF2-40B4-BE49-F238E27FC236}">
                <a16:creationId xmlns:a16="http://schemas.microsoft.com/office/drawing/2014/main" id="{8BEF186D-2F61-4052-BBAA-E77371F6BE84}"/>
              </a:ext>
            </a:extLst>
          </p:cNvPr>
          <p:cNvSpPr/>
          <p:nvPr/>
        </p:nvSpPr>
        <p:spPr>
          <a:xfrm>
            <a:off x="646243" y="2397623"/>
            <a:ext cx="5545928" cy="323556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GB" sz="2400" dirty="0"/>
              <a:t>Likelihood of introduction? </a:t>
            </a:r>
          </a:p>
          <a:p>
            <a:pPr marL="285750" indent="-285750">
              <a:buFont typeface="Arial" panose="020B0604020202020204" pitchFamily="34" charset="0"/>
              <a:buChar char="•"/>
            </a:pPr>
            <a:r>
              <a:rPr lang="en-GB" sz="2400" dirty="0"/>
              <a:t>Likelihood of establishment?</a:t>
            </a:r>
          </a:p>
          <a:p>
            <a:pPr marL="285750" indent="-285750">
              <a:buFont typeface="Arial" panose="020B0604020202020204" pitchFamily="34" charset="0"/>
              <a:buChar char="•"/>
            </a:pPr>
            <a:r>
              <a:rPr lang="en-GB" sz="2400" dirty="0"/>
              <a:t>Likelihood of ecological or socio-economic harm?</a:t>
            </a:r>
          </a:p>
        </p:txBody>
      </p:sp>
      <p:pic>
        <p:nvPicPr>
          <p:cNvPr id="4" name="Picture 3">
            <a:extLst>
              <a:ext uri="{FF2B5EF4-FFF2-40B4-BE49-F238E27FC236}">
                <a16:creationId xmlns:a16="http://schemas.microsoft.com/office/drawing/2014/main" id="{5086E101-0501-4E70-915C-57304B9C2A90}"/>
              </a:ext>
            </a:extLst>
          </p:cNvPr>
          <p:cNvPicPr>
            <a:picLocks noChangeAspect="1"/>
          </p:cNvPicPr>
          <p:nvPr/>
        </p:nvPicPr>
        <p:blipFill>
          <a:blip r:embed="rId4"/>
          <a:stretch>
            <a:fillRect/>
          </a:stretch>
        </p:blipFill>
        <p:spPr>
          <a:xfrm>
            <a:off x="7267574" y="69233"/>
            <a:ext cx="3759303" cy="1493155"/>
          </a:xfrm>
          <a:prstGeom prst="rect">
            <a:avLst/>
          </a:prstGeom>
        </p:spPr>
      </p:pic>
    </p:spTree>
    <p:extLst>
      <p:ext uri="{BB962C8B-B14F-4D97-AF65-F5344CB8AC3E}">
        <p14:creationId xmlns:p14="http://schemas.microsoft.com/office/powerpoint/2010/main" val="109871518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1C2D1A0-D0E1-4D50-BEB1-A20E40BF3E61}"/>
              </a:ext>
            </a:extLst>
          </p:cNvPr>
          <p:cNvSpPr txBox="1">
            <a:spLocks/>
          </p:cNvSpPr>
          <p:nvPr/>
        </p:nvSpPr>
        <p:spPr bwMode="black">
          <a:xfrm>
            <a:off x="1600200" y="500743"/>
            <a:ext cx="8991600" cy="1436914"/>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en-US" sz="3600" i="1" dirty="0"/>
              <a:t>(w</a:t>
            </a:r>
            <a:r>
              <a:rPr lang="en-US" sz="3600" i="1" cap="none" dirty="0"/>
              <a:t>estern</a:t>
            </a:r>
            <a:r>
              <a:rPr lang="en-US" sz="3600" i="1" dirty="0"/>
              <a:t>) </a:t>
            </a:r>
            <a:r>
              <a:rPr lang="en-US" sz="3600" dirty="0"/>
              <a:t>Gulf of Mexico </a:t>
            </a:r>
            <a:br>
              <a:rPr lang="en-US" sz="3600" dirty="0"/>
            </a:br>
            <a:r>
              <a:rPr lang="en-US" sz="3600" dirty="0"/>
              <a:t>Invasive species forecasting</a:t>
            </a:r>
          </a:p>
        </p:txBody>
      </p:sp>
      <p:grpSp>
        <p:nvGrpSpPr>
          <p:cNvPr id="10" name="Group 9">
            <a:extLst>
              <a:ext uri="{FF2B5EF4-FFF2-40B4-BE49-F238E27FC236}">
                <a16:creationId xmlns:a16="http://schemas.microsoft.com/office/drawing/2014/main" id="{95584FB9-DBB3-4FC6-B44C-66AF6306089A}"/>
              </a:ext>
            </a:extLst>
          </p:cNvPr>
          <p:cNvGrpSpPr/>
          <p:nvPr/>
        </p:nvGrpSpPr>
        <p:grpSpPr>
          <a:xfrm>
            <a:off x="1694590" y="2265230"/>
            <a:ext cx="8840938" cy="3924554"/>
            <a:chOff x="5633545" y="2462178"/>
            <a:chExt cx="6321388" cy="2882345"/>
          </a:xfrm>
        </p:grpSpPr>
        <p:pic>
          <p:nvPicPr>
            <p:cNvPr id="11" name="Picture 10">
              <a:extLst>
                <a:ext uri="{FF2B5EF4-FFF2-40B4-BE49-F238E27FC236}">
                  <a16:creationId xmlns:a16="http://schemas.microsoft.com/office/drawing/2014/main" id="{5F17B777-13F7-464B-8E7D-5CAA4C092DB8}"/>
                </a:ext>
              </a:extLst>
            </p:cNvPr>
            <p:cNvPicPr>
              <a:picLocks noChangeAspect="1"/>
            </p:cNvPicPr>
            <p:nvPr/>
          </p:nvPicPr>
          <p:blipFill rotWithShape="1">
            <a:blip r:embed="rId3"/>
            <a:srcRect l="14835" r="10191" b="40805"/>
            <a:stretch/>
          </p:blipFill>
          <p:spPr>
            <a:xfrm>
              <a:off x="5633545" y="2462178"/>
              <a:ext cx="6321388" cy="2882345"/>
            </a:xfrm>
            <a:prstGeom prst="rect">
              <a:avLst/>
            </a:prstGeom>
            <a:ln w="38100">
              <a:solidFill>
                <a:schemeClr val="tx1"/>
              </a:solidFill>
            </a:ln>
          </p:spPr>
        </p:pic>
        <p:sp>
          <p:nvSpPr>
            <p:cNvPr id="12" name="Freeform: Shape 11">
              <a:extLst>
                <a:ext uri="{FF2B5EF4-FFF2-40B4-BE49-F238E27FC236}">
                  <a16:creationId xmlns:a16="http://schemas.microsoft.com/office/drawing/2014/main" id="{4EAC4E9A-E405-4504-8304-F05B7628B024}"/>
                </a:ext>
              </a:extLst>
            </p:cNvPr>
            <p:cNvSpPr/>
            <p:nvPr/>
          </p:nvSpPr>
          <p:spPr>
            <a:xfrm>
              <a:off x="6684579" y="3476696"/>
              <a:ext cx="2774731" cy="1305511"/>
            </a:xfrm>
            <a:custGeom>
              <a:avLst/>
              <a:gdLst>
                <a:gd name="connsiteX0" fmla="*/ 0 w 2774731"/>
                <a:gd name="connsiteY0" fmla="*/ 1305511 h 1305511"/>
                <a:gd name="connsiteX1" fmla="*/ 10511 w 2774731"/>
                <a:gd name="connsiteY1" fmla="*/ 853566 h 1305511"/>
                <a:gd name="connsiteX2" fmla="*/ 31531 w 2774731"/>
                <a:gd name="connsiteY2" fmla="*/ 811525 h 1305511"/>
                <a:gd name="connsiteX3" fmla="*/ 84083 w 2774731"/>
                <a:gd name="connsiteY3" fmla="*/ 716932 h 1305511"/>
                <a:gd name="connsiteX4" fmla="*/ 94593 w 2774731"/>
                <a:gd name="connsiteY4" fmla="*/ 685401 h 1305511"/>
                <a:gd name="connsiteX5" fmla="*/ 178676 w 2774731"/>
                <a:gd name="connsiteY5" fmla="*/ 643359 h 1305511"/>
                <a:gd name="connsiteX6" fmla="*/ 189187 w 2774731"/>
                <a:gd name="connsiteY6" fmla="*/ 611828 h 1305511"/>
                <a:gd name="connsiteX7" fmla="*/ 252249 w 2774731"/>
                <a:gd name="connsiteY7" fmla="*/ 559276 h 1305511"/>
                <a:gd name="connsiteX8" fmla="*/ 283780 w 2774731"/>
                <a:gd name="connsiteY8" fmla="*/ 527745 h 1305511"/>
                <a:gd name="connsiteX9" fmla="*/ 346842 w 2774731"/>
                <a:gd name="connsiteY9" fmla="*/ 485704 h 1305511"/>
                <a:gd name="connsiteX10" fmla="*/ 409904 w 2774731"/>
                <a:gd name="connsiteY10" fmla="*/ 443663 h 1305511"/>
                <a:gd name="connsiteX11" fmla="*/ 441435 w 2774731"/>
                <a:gd name="connsiteY11" fmla="*/ 422642 h 1305511"/>
                <a:gd name="connsiteX12" fmla="*/ 472966 w 2774731"/>
                <a:gd name="connsiteY12" fmla="*/ 412132 h 1305511"/>
                <a:gd name="connsiteX13" fmla="*/ 493987 w 2774731"/>
                <a:gd name="connsiteY13" fmla="*/ 380601 h 1305511"/>
                <a:gd name="connsiteX14" fmla="*/ 557049 w 2774731"/>
                <a:gd name="connsiteY14" fmla="*/ 359580 h 1305511"/>
                <a:gd name="connsiteX15" fmla="*/ 651642 w 2774731"/>
                <a:gd name="connsiteY15" fmla="*/ 328049 h 1305511"/>
                <a:gd name="connsiteX16" fmla="*/ 746235 w 2774731"/>
                <a:gd name="connsiteY16" fmla="*/ 296518 h 1305511"/>
                <a:gd name="connsiteX17" fmla="*/ 777766 w 2774731"/>
                <a:gd name="connsiteY17" fmla="*/ 286007 h 1305511"/>
                <a:gd name="connsiteX18" fmla="*/ 1471449 w 2774731"/>
                <a:gd name="connsiteY18" fmla="*/ 307028 h 1305511"/>
                <a:gd name="connsiteX19" fmla="*/ 1513490 w 2774731"/>
                <a:gd name="connsiteY19" fmla="*/ 317538 h 1305511"/>
                <a:gd name="connsiteX20" fmla="*/ 1629104 w 2774731"/>
                <a:gd name="connsiteY20" fmla="*/ 338559 h 1305511"/>
                <a:gd name="connsiteX21" fmla="*/ 1734207 w 2774731"/>
                <a:gd name="connsiteY21" fmla="*/ 370090 h 1305511"/>
                <a:gd name="connsiteX22" fmla="*/ 1786759 w 2774731"/>
                <a:gd name="connsiteY22" fmla="*/ 380601 h 1305511"/>
                <a:gd name="connsiteX23" fmla="*/ 1818290 w 2774731"/>
                <a:gd name="connsiteY23" fmla="*/ 391111 h 1305511"/>
                <a:gd name="connsiteX24" fmla="*/ 1881352 w 2774731"/>
                <a:gd name="connsiteY24" fmla="*/ 401621 h 1305511"/>
                <a:gd name="connsiteX25" fmla="*/ 2017987 w 2774731"/>
                <a:gd name="connsiteY25" fmla="*/ 422642 h 1305511"/>
                <a:gd name="connsiteX26" fmla="*/ 2133600 w 2774731"/>
                <a:gd name="connsiteY26" fmla="*/ 443663 h 1305511"/>
                <a:gd name="connsiteX27" fmla="*/ 2165131 w 2774731"/>
                <a:gd name="connsiteY27" fmla="*/ 454173 h 1305511"/>
                <a:gd name="connsiteX28" fmla="*/ 2480442 w 2774731"/>
                <a:gd name="connsiteY28" fmla="*/ 443663 h 1305511"/>
                <a:gd name="connsiteX29" fmla="*/ 2543504 w 2774731"/>
                <a:gd name="connsiteY29" fmla="*/ 401621 h 1305511"/>
                <a:gd name="connsiteX30" fmla="*/ 2564524 w 2774731"/>
                <a:gd name="connsiteY30" fmla="*/ 370090 h 1305511"/>
                <a:gd name="connsiteX31" fmla="*/ 2627587 w 2774731"/>
                <a:gd name="connsiteY31" fmla="*/ 328049 h 1305511"/>
                <a:gd name="connsiteX32" fmla="*/ 2648607 w 2774731"/>
                <a:gd name="connsiteY32" fmla="*/ 264987 h 1305511"/>
                <a:gd name="connsiteX33" fmla="*/ 2659118 w 2774731"/>
                <a:gd name="connsiteY33" fmla="*/ 23249 h 1305511"/>
                <a:gd name="connsiteX34" fmla="*/ 2690649 w 2774731"/>
                <a:gd name="connsiteY34" fmla="*/ 2228 h 1305511"/>
                <a:gd name="connsiteX35" fmla="*/ 2774731 w 2774731"/>
                <a:gd name="connsiteY35" fmla="*/ 2228 h 130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74731" h="1305511">
                  <a:moveTo>
                    <a:pt x="0" y="1305511"/>
                  </a:moveTo>
                  <a:cubicBezTo>
                    <a:pt x="3504" y="1154863"/>
                    <a:pt x="912" y="1003949"/>
                    <a:pt x="10511" y="853566"/>
                  </a:cubicBezTo>
                  <a:cubicBezTo>
                    <a:pt x="11509" y="837930"/>
                    <a:pt x="25712" y="826072"/>
                    <a:pt x="31531" y="811525"/>
                  </a:cubicBezTo>
                  <a:cubicBezTo>
                    <a:pt x="65825" y="725789"/>
                    <a:pt x="31133" y="769882"/>
                    <a:pt x="84083" y="716932"/>
                  </a:cubicBezTo>
                  <a:cubicBezTo>
                    <a:pt x="87586" y="706422"/>
                    <a:pt x="87672" y="694052"/>
                    <a:pt x="94593" y="685401"/>
                  </a:cubicBezTo>
                  <a:cubicBezTo>
                    <a:pt x="109410" y="666879"/>
                    <a:pt x="162805" y="649707"/>
                    <a:pt x="178676" y="643359"/>
                  </a:cubicBezTo>
                  <a:cubicBezTo>
                    <a:pt x="182180" y="632849"/>
                    <a:pt x="183041" y="621046"/>
                    <a:pt x="189187" y="611828"/>
                  </a:cubicBezTo>
                  <a:cubicBezTo>
                    <a:pt x="212217" y="577284"/>
                    <a:pt x="223166" y="583512"/>
                    <a:pt x="252249" y="559276"/>
                  </a:cubicBezTo>
                  <a:cubicBezTo>
                    <a:pt x="263668" y="549760"/>
                    <a:pt x="272047" y="536870"/>
                    <a:pt x="283780" y="527745"/>
                  </a:cubicBezTo>
                  <a:cubicBezTo>
                    <a:pt x="303722" y="512235"/>
                    <a:pt x="328978" y="503568"/>
                    <a:pt x="346842" y="485704"/>
                  </a:cubicBezTo>
                  <a:cubicBezTo>
                    <a:pt x="386207" y="446339"/>
                    <a:pt x="364272" y="458873"/>
                    <a:pt x="409904" y="443663"/>
                  </a:cubicBezTo>
                  <a:cubicBezTo>
                    <a:pt x="420414" y="436656"/>
                    <a:pt x="430137" y="428291"/>
                    <a:pt x="441435" y="422642"/>
                  </a:cubicBezTo>
                  <a:cubicBezTo>
                    <a:pt x="451344" y="417687"/>
                    <a:pt x="464315" y="419053"/>
                    <a:pt x="472966" y="412132"/>
                  </a:cubicBezTo>
                  <a:cubicBezTo>
                    <a:pt x="482830" y="404241"/>
                    <a:pt x="483275" y="387296"/>
                    <a:pt x="493987" y="380601"/>
                  </a:cubicBezTo>
                  <a:cubicBezTo>
                    <a:pt x="512777" y="368857"/>
                    <a:pt x="536028" y="366587"/>
                    <a:pt x="557049" y="359580"/>
                  </a:cubicBezTo>
                  <a:lnTo>
                    <a:pt x="651642" y="328049"/>
                  </a:lnTo>
                  <a:lnTo>
                    <a:pt x="746235" y="296518"/>
                  </a:lnTo>
                  <a:lnTo>
                    <a:pt x="777766" y="286007"/>
                  </a:lnTo>
                  <a:cubicBezTo>
                    <a:pt x="842302" y="287120"/>
                    <a:pt x="1265385" y="272685"/>
                    <a:pt x="1471449" y="307028"/>
                  </a:cubicBezTo>
                  <a:cubicBezTo>
                    <a:pt x="1485697" y="309403"/>
                    <a:pt x="1499278" y="314954"/>
                    <a:pt x="1513490" y="317538"/>
                  </a:cubicBezTo>
                  <a:cubicBezTo>
                    <a:pt x="1651579" y="342646"/>
                    <a:pt x="1533747" y="314721"/>
                    <a:pt x="1629104" y="338559"/>
                  </a:cubicBezTo>
                  <a:cubicBezTo>
                    <a:pt x="1683338" y="374715"/>
                    <a:pt x="1644030" y="355060"/>
                    <a:pt x="1734207" y="370090"/>
                  </a:cubicBezTo>
                  <a:cubicBezTo>
                    <a:pt x="1751828" y="373027"/>
                    <a:pt x="1769428" y="376268"/>
                    <a:pt x="1786759" y="380601"/>
                  </a:cubicBezTo>
                  <a:cubicBezTo>
                    <a:pt x="1797507" y="383288"/>
                    <a:pt x="1807475" y="388708"/>
                    <a:pt x="1818290" y="391111"/>
                  </a:cubicBezTo>
                  <a:cubicBezTo>
                    <a:pt x="1839093" y="395734"/>
                    <a:pt x="1860331" y="398118"/>
                    <a:pt x="1881352" y="401621"/>
                  </a:cubicBezTo>
                  <a:cubicBezTo>
                    <a:pt x="1950670" y="424728"/>
                    <a:pt x="1887926" y="406385"/>
                    <a:pt x="2017987" y="422642"/>
                  </a:cubicBezTo>
                  <a:cubicBezTo>
                    <a:pt x="2036740" y="424986"/>
                    <a:pt x="2112066" y="438279"/>
                    <a:pt x="2133600" y="443663"/>
                  </a:cubicBezTo>
                  <a:cubicBezTo>
                    <a:pt x="2144348" y="446350"/>
                    <a:pt x="2154621" y="450670"/>
                    <a:pt x="2165131" y="454173"/>
                  </a:cubicBezTo>
                  <a:cubicBezTo>
                    <a:pt x="2270235" y="450670"/>
                    <a:pt x="2376280" y="458130"/>
                    <a:pt x="2480442" y="443663"/>
                  </a:cubicBezTo>
                  <a:cubicBezTo>
                    <a:pt x="2505466" y="440187"/>
                    <a:pt x="2543504" y="401621"/>
                    <a:pt x="2543504" y="401621"/>
                  </a:cubicBezTo>
                  <a:cubicBezTo>
                    <a:pt x="2550511" y="391111"/>
                    <a:pt x="2555018" y="378408"/>
                    <a:pt x="2564524" y="370090"/>
                  </a:cubicBezTo>
                  <a:cubicBezTo>
                    <a:pt x="2583537" y="353454"/>
                    <a:pt x="2627587" y="328049"/>
                    <a:pt x="2627587" y="328049"/>
                  </a:cubicBezTo>
                  <a:cubicBezTo>
                    <a:pt x="2634594" y="307028"/>
                    <a:pt x="2647644" y="287124"/>
                    <a:pt x="2648607" y="264987"/>
                  </a:cubicBezTo>
                  <a:cubicBezTo>
                    <a:pt x="2652111" y="184408"/>
                    <a:pt x="2646375" y="102891"/>
                    <a:pt x="2659118" y="23249"/>
                  </a:cubicBezTo>
                  <a:cubicBezTo>
                    <a:pt x="2661114" y="10776"/>
                    <a:pt x="2678221" y="4488"/>
                    <a:pt x="2690649" y="2228"/>
                  </a:cubicBezTo>
                  <a:cubicBezTo>
                    <a:pt x="2718224" y="-2786"/>
                    <a:pt x="2746704" y="2228"/>
                    <a:pt x="2774731" y="222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a:extLst>
                <a:ext uri="{FF2B5EF4-FFF2-40B4-BE49-F238E27FC236}">
                  <a16:creationId xmlns:a16="http://schemas.microsoft.com/office/drawing/2014/main" id="{206DCCD3-7DEA-4BA0-9E69-2C5638B3460B}"/>
                </a:ext>
              </a:extLst>
            </p:cNvPr>
            <p:cNvCxnSpPr>
              <a:cxnSpLocks/>
            </p:cNvCxnSpPr>
            <p:nvPr/>
          </p:nvCxnSpPr>
          <p:spPr>
            <a:xfrm flipH="1" flipV="1">
              <a:off x="7662041" y="3903350"/>
              <a:ext cx="483476" cy="12362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EC64AD60-0737-44A8-8643-6B97A9C10BEE}"/>
              </a:ext>
            </a:extLst>
          </p:cNvPr>
          <p:cNvSpPr txBox="1"/>
          <p:nvPr/>
        </p:nvSpPr>
        <p:spPr>
          <a:xfrm>
            <a:off x="0" y="6596390"/>
            <a:ext cx="2248678" cy="261610"/>
          </a:xfrm>
          <a:prstGeom prst="rect">
            <a:avLst/>
          </a:prstGeom>
          <a:noFill/>
        </p:spPr>
        <p:txBody>
          <a:bodyPr wrap="square" rtlCol="0">
            <a:spAutoFit/>
          </a:bodyPr>
          <a:lstStyle/>
          <a:p>
            <a:r>
              <a:rPr lang="en-US" sz="1100" dirty="0"/>
              <a:t>Photo Credit: </a:t>
            </a:r>
            <a:r>
              <a:rPr lang="en-US" sz="1100" dirty="0" err="1"/>
              <a:t>GoogleEarth</a:t>
            </a:r>
            <a:endParaRPr lang="en-US" sz="1100" dirty="0"/>
          </a:p>
        </p:txBody>
      </p:sp>
    </p:spTree>
    <p:extLst>
      <p:ext uri="{BB962C8B-B14F-4D97-AF65-F5344CB8AC3E}">
        <p14:creationId xmlns:p14="http://schemas.microsoft.com/office/powerpoint/2010/main" val="3696648038"/>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B37F69E-A852-4AC4-9AAB-690A983BD2B2}"/>
              </a:ext>
            </a:extLst>
          </p:cNvPr>
          <p:cNvSpPr/>
          <p:nvPr/>
        </p:nvSpPr>
        <p:spPr>
          <a:xfrm>
            <a:off x="587829" y="5819783"/>
            <a:ext cx="11196734" cy="646331"/>
          </a:xfrm>
          <a:prstGeom prst="rect">
            <a:avLst/>
          </a:prstGeom>
        </p:spPr>
        <p:txBody>
          <a:bodyPr wrap="square">
            <a:spAutoFit/>
          </a:bodyPr>
          <a:lstStyle/>
          <a:p>
            <a:r>
              <a:rPr lang="en-US" dirty="0">
                <a:hlinkClick r:id="rId3"/>
              </a:rPr>
              <a:t>https://beta.cefas.co.uk/services/research-advice-and-consultancy/non-native-species/decision-support-tools-for-the-identification-and-management-of-invasive-non-native-aquatic-species/</a:t>
            </a:r>
            <a:endParaRPr lang="en-US" dirty="0"/>
          </a:p>
        </p:txBody>
      </p:sp>
      <p:pic>
        <p:nvPicPr>
          <p:cNvPr id="3" name="Picture 2">
            <a:extLst>
              <a:ext uri="{FF2B5EF4-FFF2-40B4-BE49-F238E27FC236}">
                <a16:creationId xmlns:a16="http://schemas.microsoft.com/office/drawing/2014/main" id="{C710EE45-554E-4544-A665-61EA0689D754}"/>
              </a:ext>
            </a:extLst>
          </p:cNvPr>
          <p:cNvPicPr>
            <a:picLocks noChangeAspect="1"/>
          </p:cNvPicPr>
          <p:nvPr/>
        </p:nvPicPr>
        <p:blipFill rotWithShape="1">
          <a:blip r:embed="rId4"/>
          <a:srcRect l="-1" t="12381" r="84618" b="74459"/>
          <a:stretch/>
        </p:blipFill>
        <p:spPr>
          <a:xfrm>
            <a:off x="671806" y="1710024"/>
            <a:ext cx="1875452" cy="902550"/>
          </a:xfrm>
          <a:prstGeom prst="rect">
            <a:avLst/>
          </a:prstGeom>
        </p:spPr>
      </p:pic>
      <p:pic>
        <p:nvPicPr>
          <p:cNvPr id="5" name="Picture 4">
            <a:extLst>
              <a:ext uri="{FF2B5EF4-FFF2-40B4-BE49-F238E27FC236}">
                <a16:creationId xmlns:a16="http://schemas.microsoft.com/office/drawing/2014/main" id="{83084EDE-EF39-4C10-A137-6EB528D1C0E7}"/>
              </a:ext>
            </a:extLst>
          </p:cNvPr>
          <p:cNvPicPr>
            <a:picLocks noChangeAspect="1"/>
          </p:cNvPicPr>
          <p:nvPr/>
        </p:nvPicPr>
        <p:blipFill rotWithShape="1">
          <a:blip r:embed="rId5"/>
          <a:srcRect l="9235" t="21471" r="13469" b="37167"/>
          <a:stretch/>
        </p:blipFill>
        <p:spPr>
          <a:xfrm>
            <a:off x="671805" y="2817845"/>
            <a:ext cx="9423918" cy="2836506"/>
          </a:xfrm>
          <a:prstGeom prst="rect">
            <a:avLst/>
          </a:prstGeom>
        </p:spPr>
      </p:pic>
      <p:sp>
        <p:nvSpPr>
          <p:cNvPr id="6" name="Rectangle 5">
            <a:extLst>
              <a:ext uri="{FF2B5EF4-FFF2-40B4-BE49-F238E27FC236}">
                <a16:creationId xmlns:a16="http://schemas.microsoft.com/office/drawing/2014/main" id="{DF3330E1-B22E-43F7-AF96-DDE8A035216D}"/>
              </a:ext>
            </a:extLst>
          </p:cNvPr>
          <p:cNvSpPr/>
          <p:nvPr/>
        </p:nvSpPr>
        <p:spPr>
          <a:xfrm>
            <a:off x="2852057" y="1687288"/>
            <a:ext cx="7833048" cy="830997"/>
          </a:xfrm>
          <a:prstGeom prst="rect">
            <a:avLst/>
          </a:prstGeom>
        </p:spPr>
        <p:txBody>
          <a:bodyPr wrap="square">
            <a:spAutoFit/>
          </a:bodyPr>
          <a:lstStyle/>
          <a:p>
            <a:r>
              <a:rPr lang="en-US" sz="2400" b="1" cap="all" dirty="0"/>
              <a:t>Aquatic Species Invasiveness Screening Kit (AS-ISK v2.1)</a:t>
            </a:r>
          </a:p>
        </p:txBody>
      </p:sp>
      <p:pic>
        <p:nvPicPr>
          <p:cNvPr id="4" name="Picture 3">
            <a:extLst>
              <a:ext uri="{FF2B5EF4-FFF2-40B4-BE49-F238E27FC236}">
                <a16:creationId xmlns:a16="http://schemas.microsoft.com/office/drawing/2014/main" id="{80DDDB9F-66F8-4C7B-9C58-6A62B8ED7847}"/>
              </a:ext>
            </a:extLst>
          </p:cNvPr>
          <p:cNvPicPr>
            <a:picLocks noChangeAspect="1"/>
          </p:cNvPicPr>
          <p:nvPr/>
        </p:nvPicPr>
        <p:blipFill>
          <a:blip r:embed="rId6"/>
          <a:stretch>
            <a:fillRect/>
          </a:stretch>
        </p:blipFill>
        <p:spPr>
          <a:xfrm>
            <a:off x="8124825" y="183813"/>
            <a:ext cx="3368778" cy="1338043"/>
          </a:xfrm>
          <a:prstGeom prst="rect">
            <a:avLst/>
          </a:prstGeom>
        </p:spPr>
      </p:pic>
      <p:sp>
        <p:nvSpPr>
          <p:cNvPr id="9" name="TextBox 8">
            <a:extLst>
              <a:ext uri="{FF2B5EF4-FFF2-40B4-BE49-F238E27FC236}">
                <a16:creationId xmlns:a16="http://schemas.microsoft.com/office/drawing/2014/main" id="{3733A111-C279-497C-A203-593F80EF84BF}"/>
              </a:ext>
            </a:extLst>
          </p:cNvPr>
          <p:cNvSpPr txBox="1"/>
          <p:nvPr/>
        </p:nvSpPr>
        <p:spPr>
          <a:xfrm>
            <a:off x="587829" y="391886"/>
            <a:ext cx="6096000" cy="584775"/>
          </a:xfrm>
          <a:prstGeom prst="rect">
            <a:avLst/>
          </a:prstGeom>
          <a:noFill/>
        </p:spPr>
        <p:txBody>
          <a:bodyPr wrap="square">
            <a:spAutoFit/>
          </a:bodyPr>
          <a:lstStyle/>
          <a:p>
            <a:r>
              <a:rPr lang="en-US" sz="3200" b="1" cap="all" dirty="0"/>
              <a:t>Formal Risk Assessment</a:t>
            </a:r>
            <a:endParaRPr lang="en-GB" sz="3200" dirty="0"/>
          </a:p>
        </p:txBody>
      </p:sp>
    </p:spTree>
    <p:extLst>
      <p:ext uri="{BB962C8B-B14F-4D97-AF65-F5344CB8AC3E}">
        <p14:creationId xmlns:p14="http://schemas.microsoft.com/office/powerpoint/2010/main" val="2395310556"/>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683D07-5F8F-4D45-87A2-50198E5B0033}"/>
              </a:ext>
            </a:extLst>
          </p:cNvPr>
          <p:cNvSpPr txBox="1"/>
          <p:nvPr/>
        </p:nvSpPr>
        <p:spPr>
          <a:xfrm>
            <a:off x="811764" y="316738"/>
            <a:ext cx="2684727" cy="523220"/>
          </a:xfrm>
          <a:prstGeom prst="rect">
            <a:avLst/>
          </a:prstGeom>
          <a:noFill/>
        </p:spPr>
        <p:txBody>
          <a:bodyPr wrap="square" rtlCol="0">
            <a:spAutoFit/>
          </a:bodyPr>
          <a:lstStyle/>
          <a:p>
            <a:r>
              <a:rPr lang="en-US" sz="2800" b="1" cap="all" dirty="0"/>
              <a:t>AS-</a:t>
            </a:r>
            <a:r>
              <a:rPr lang="en-US" sz="2800" b="1" cap="all" dirty="0" err="1"/>
              <a:t>isk</a:t>
            </a:r>
            <a:endParaRPr lang="en-US" sz="2800" dirty="0"/>
          </a:p>
        </p:txBody>
      </p:sp>
      <p:pic>
        <p:nvPicPr>
          <p:cNvPr id="4" name="Picture 3">
            <a:extLst>
              <a:ext uri="{FF2B5EF4-FFF2-40B4-BE49-F238E27FC236}">
                <a16:creationId xmlns:a16="http://schemas.microsoft.com/office/drawing/2014/main" id="{6A4BED26-F278-4366-9EFD-75060B6E49B2}"/>
              </a:ext>
            </a:extLst>
          </p:cNvPr>
          <p:cNvPicPr>
            <a:picLocks noChangeAspect="1"/>
          </p:cNvPicPr>
          <p:nvPr/>
        </p:nvPicPr>
        <p:blipFill rotWithShape="1">
          <a:blip r:embed="rId3"/>
          <a:srcRect l="23017" t="8810" r="22328" b="16204"/>
          <a:stretch/>
        </p:blipFill>
        <p:spPr>
          <a:xfrm>
            <a:off x="811764" y="1018883"/>
            <a:ext cx="5985276" cy="4619069"/>
          </a:xfrm>
          <a:prstGeom prst="rect">
            <a:avLst/>
          </a:prstGeom>
        </p:spPr>
      </p:pic>
      <p:sp>
        <p:nvSpPr>
          <p:cNvPr id="7" name="Rectangle 6">
            <a:extLst>
              <a:ext uri="{FF2B5EF4-FFF2-40B4-BE49-F238E27FC236}">
                <a16:creationId xmlns:a16="http://schemas.microsoft.com/office/drawing/2014/main" id="{022B858E-ED0B-459D-9422-A2A2E52B7428}"/>
              </a:ext>
            </a:extLst>
          </p:cNvPr>
          <p:cNvSpPr/>
          <p:nvPr/>
        </p:nvSpPr>
        <p:spPr>
          <a:xfrm>
            <a:off x="7293429" y="1529797"/>
            <a:ext cx="4615541" cy="2000548"/>
          </a:xfrm>
          <a:prstGeom prst="rect">
            <a:avLst/>
          </a:prstGeom>
        </p:spPr>
        <p:txBody>
          <a:bodyPr wrap="square">
            <a:spAutoFit/>
          </a:bodyPr>
          <a:lstStyle/>
          <a:p>
            <a:r>
              <a:rPr lang="en-US" sz="2400" b="1" u="sng" dirty="0"/>
              <a:t>55 total questions </a:t>
            </a:r>
          </a:p>
          <a:p>
            <a:pPr marL="285750" indent="-285750">
              <a:buFont typeface="Arial" panose="020B0604020202020204" pitchFamily="34" charset="0"/>
              <a:buChar char="•"/>
            </a:pPr>
            <a:r>
              <a:rPr lang="en-US" sz="2000" dirty="0"/>
              <a:t>Qs 1–49 - Basic Risk Assessment (BRA) </a:t>
            </a:r>
          </a:p>
          <a:p>
            <a:pPr marL="285750" indent="-285750">
              <a:buFont typeface="Arial" panose="020B0604020202020204" pitchFamily="34" charset="0"/>
              <a:buChar char="•"/>
            </a:pPr>
            <a:r>
              <a:rPr lang="en-US" sz="2000" dirty="0"/>
              <a:t>Qs 50–55 - Climate Change Assessment (CCA)</a:t>
            </a:r>
          </a:p>
          <a:p>
            <a:pPr marL="285750" indent="-285750">
              <a:buFont typeface="Arial" panose="020B0604020202020204" pitchFamily="34" charset="0"/>
              <a:buChar char="•"/>
            </a:pPr>
            <a:r>
              <a:rPr lang="en-US" sz="2000" dirty="0"/>
              <a:t>BRA score range from -12 to 64</a:t>
            </a:r>
          </a:p>
          <a:p>
            <a:pPr marL="285750" indent="-285750">
              <a:buFont typeface="Arial" panose="020B0604020202020204" pitchFamily="34" charset="0"/>
              <a:buChar char="•"/>
            </a:pPr>
            <a:r>
              <a:rPr lang="en-US" sz="2000" dirty="0"/>
              <a:t>BRA+CCA score range from -24 to 76 </a:t>
            </a:r>
          </a:p>
        </p:txBody>
      </p:sp>
      <p:sp>
        <p:nvSpPr>
          <p:cNvPr id="10" name="Rectangle 9">
            <a:extLst>
              <a:ext uri="{FF2B5EF4-FFF2-40B4-BE49-F238E27FC236}">
                <a16:creationId xmlns:a16="http://schemas.microsoft.com/office/drawing/2014/main" id="{05EEC87E-BDFA-4D21-AE81-2849097F2733}"/>
              </a:ext>
            </a:extLst>
          </p:cNvPr>
          <p:cNvSpPr/>
          <p:nvPr/>
        </p:nvSpPr>
        <p:spPr>
          <a:xfrm>
            <a:off x="7293429" y="3732477"/>
            <a:ext cx="4157927" cy="2431435"/>
          </a:xfrm>
          <a:prstGeom prst="rect">
            <a:avLst/>
          </a:prstGeom>
        </p:spPr>
        <p:txBody>
          <a:bodyPr wrap="square">
            <a:spAutoFit/>
          </a:bodyPr>
          <a:lstStyle/>
          <a:p>
            <a:r>
              <a:rPr lang="en-US" sz="2800" b="1" u="sng" dirty="0"/>
              <a:t>Example</a:t>
            </a:r>
          </a:p>
          <a:p>
            <a:r>
              <a:rPr lang="en-US" sz="2800" i="1" dirty="0"/>
              <a:t>Pterois miles </a:t>
            </a:r>
            <a:r>
              <a:rPr lang="en-US" sz="2800" dirty="0"/>
              <a:t>in the Med Sea</a:t>
            </a:r>
          </a:p>
          <a:p>
            <a:pPr marL="285750" indent="-285750">
              <a:buFont typeface="Arial" panose="020B0604020202020204" pitchFamily="34" charset="0"/>
              <a:buChar char="•"/>
            </a:pPr>
            <a:r>
              <a:rPr lang="en-US" sz="2400" dirty="0"/>
              <a:t>BRA = 45.5</a:t>
            </a:r>
          </a:p>
          <a:p>
            <a:pPr marL="285750" indent="-285750">
              <a:buFont typeface="Arial" panose="020B0604020202020204" pitchFamily="34" charset="0"/>
              <a:buChar char="•"/>
            </a:pPr>
            <a:r>
              <a:rPr lang="en-US" sz="2400" dirty="0"/>
              <a:t>BRA+CCA= 57.5 </a:t>
            </a:r>
          </a:p>
          <a:p>
            <a:pPr marL="285750" indent="-285750">
              <a:buFont typeface="Arial" panose="020B0604020202020204" pitchFamily="34" charset="0"/>
              <a:buChar char="•"/>
            </a:pPr>
            <a:r>
              <a:rPr lang="en-US" sz="2400" dirty="0"/>
              <a:t>Scores indicated a high risk of invasion</a:t>
            </a:r>
          </a:p>
        </p:txBody>
      </p:sp>
      <p:sp>
        <p:nvSpPr>
          <p:cNvPr id="11" name="Rectangle 10">
            <a:extLst>
              <a:ext uri="{FF2B5EF4-FFF2-40B4-BE49-F238E27FC236}">
                <a16:creationId xmlns:a16="http://schemas.microsoft.com/office/drawing/2014/main" id="{0C77B81F-AAF2-4045-B3E6-4D447D963DD8}"/>
              </a:ext>
            </a:extLst>
          </p:cNvPr>
          <p:cNvSpPr/>
          <p:nvPr/>
        </p:nvSpPr>
        <p:spPr>
          <a:xfrm>
            <a:off x="385044" y="5950639"/>
            <a:ext cx="7100978" cy="830997"/>
          </a:xfrm>
          <a:prstGeom prst="rect">
            <a:avLst/>
          </a:prstGeom>
        </p:spPr>
        <p:txBody>
          <a:bodyPr wrap="square">
            <a:spAutoFit/>
          </a:bodyPr>
          <a:lstStyle/>
          <a:p>
            <a:r>
              <a:rPr lang="en-US" sz="1200" dirty="0" err="1"/>
              <a:t>Copp</a:t>
            </a:r>
            <a:r>
              <a:rPr lang="en-US" sz="1200" dirty="0"/>
              <a:t>, G.H. et al. (2016) Development of a generic decision-support tool for identifying potentially invasive aquatic taxa: AS-ISK. </a:t>
            </a:r>
            <a:r>
              <a:rPr lang="en-US" sz="1200" i="1" dirty="0"/>
              <a:t>Management of Biological Invasions</a:t>
            </a:r>
            <a:r>
              <a:rPr lang="en-US" sz="1200" dirty="0"/>
              <a:t>, </a:t>
            </a:r>
            <a:r>
              <a:rPr lang="en-US" sz="1200" i="1" dirty="0"/>
              <a:t>7</a:t>
            </a:r>
            <a:r>
              <a:rPr lang="en-US" sz="1200" dirty="0"/>
              <a:t>(4), pp.343-350.</a:t>
            </a:r>
          </a:p>
          <a:p>
            <a:r>
              <a:rPr lang="en-US" sz="1200" dirty="0" err="1"/>
              <a:t>Filiz</a:t>
            </a:r>
            <a:r>
              <a:rPr lang="en-US" sz="1200" dirty="0"/>
              <a:t>, H. et al. (2017) Assessment of invasiveness potential of Pterois miles by the Aquatic Species Invasiveness Screening Kit. </a:t>
            </a:r>
            <a:r>
              <a:rPr lang="en-US" sz="1200" i="1" dirty="0"/>
              <a:t>Journal of the Black Sea/Mediterranean Environment</a:t>
            </a:r>
            <a:r>
              <a:rPr lang="en-US" sz="1200" dirty="0"/>
              <a:t>, </a:t>
            </a:r>
            <a:r>
              <a:rPr lang="en-US" sz="1200" i="1" dirty="0"/>
              <a:t>23</a:t>
            </a:r>
            <a:r>
              <a:rPr lang="en-US" sz="1200" dirty="0"/>
              <a:t>(1), pp.17-37.</a:t>
            </a:r>
          </a:p>
        </p:txBody>
      </p:sp>
      <p:pic>
        <p:nvPicPr>
          <p:cNvPr id="8" name="Picture 7">
            <a:extLst>
              <a:ext uri="{FF2B5EF4-FFF2-40B4-BE49-F238E27FC236}">
                <a16:creationId xmlns:a16="http://schemas.microsoft.com/office/drawing/2014/main" id="{B15CFAE1-C912-40AB-8BEC-7EADF811BABD}"/>
              </a:ext>
            </a:extLst>
          </p:cNvPr>
          <p:cNvPicPr>
            <a:picLocks noChangeAspect="1"/>
          </p:cNvPicPr>
          <p:nvPr/>
        </p:nvPicPr>
        <p:blipFill>
          <a:blip r:embed="rId4"/>
          <a:stretch>
            <a:fillRect/>
          </a:stretch>
        </p:blipFill>
        <p:spPr>
          <a:xfrm>
            <a:off x="8124825" y="183813"/>
            <a:ext cx="3368778" cy="1338043"/>
          </a:xfrm>
          <a:prstGeom prst="rect">
            <a:avLst/>
          </a:prstGeom>
        </p:spPr>
      </p:pic>
    </p:spTree>
    <p:extLst>
      <p:ext uri="{BB962C8B-B14F-4D97-AF65-F5344CB8AC3E}">
        <p14:creationId xmlns:p14="http://schemas.microsoft.com/office/powerpoint/2010/main" val="5750815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A683D07-5F8F-4D45-87A2-50198E5B0033}"/>
              </a:ext>
            </a:extLst>
          </p:cNvPr>
          <p:cNvSpPr txBox="1"/>
          <p:nvPr/>
        </p:nvSpPr>
        <p:spPr>
          <a:xfrm>
            <a:off x="232644" y="234880"/>
            <a:ext cx="5863356" cy="523220"/>
          </a:xfrm>
          <a:prstGeom prst="rect">
            <a:avLst/>
          </a:prstGeom>
          <a:noFill/>
        </p:spPr>
        <p:txBody>
          <a:bodyPr wrap="square" rtlCol="0">
            <a:spAutoFit/>
          </a:bodyPr>
          <a:lstStyle/>
          <a:p>
            <a:r>
              <a:rPr lang="en-US" sz="2800" dirty="0"/>
              <a:t>Basic Risk Assessment section</a:t>
            </a:r>
          </a:p>
        </p:txBody>
      </p:sp>
      <p:pic>
        <p:nvPicPr>
          <p:cNvPr id="8" name="Picture 7">
            <a:extLst>
              <a:ext uri="{FF2B5EF4-FFF2-40B4-BE49-F238E27FC236}">
                <a16:creationId xmlns:a16="http://schemas.microsoft.com/office/drawing/2014/main" id="{BD54AFB7-340E-44DE-99FD-78E7DD717385}"/>
              </a:ext>
            </a:extLst>
          </p:cNvPr>
          <p:cNvPicPr>
            <a:picLocks noChangeAspect="1"/>
          </p:cNvPicPr>
          <p:nvPr/>
        </p:nvPicPr>
        <p:blipFill rotWithShape="1">
          <a:blip r:embed="rId3"/>
          <a:srcRect l="21120" t="3425" r="20949" b="20994"/>
          <a:stretch/>
        </p:blipFill>
        <p:spPr>
          <a:xfrm>
            <a:off x="3637503" y="1054238"/>
            <a:ext cx="7770554" cy="5702599"/>
          </a:xfrm>
          <a:prstGeom prst="rect">
            <a:avLst/>
          </a:prstGeom>
        </p:spPr>
      </p:pic>
      <p:sp>
        <p:nvSpPr>
          <p:cNvPr id="14" name="Rectangle: Rounded Corners 13">
            <a:extLst>
              <a:ext uri="{FF2B5EF4-FFF2-40B4-BE49-F238E27FC236}">
                <a16:creationId xmlns:a16="http://schemas.microsoft.com/office/drawing/2014/main" id="{A4FB9359-AE7E-4097-AB7F-8B3F1B4A04AD}"/>
              </a:ext>
            </a:extLst>
          </p:cNvPr>
          <p:cNvSpPr/>
          <p:nvPr/>
        </p:nvSpPr>
        <p:spPr>
          <a:xfrm>
            <a:off x="8050250" y="3409586"/>
            <a:ext cx="1636362" cy="62985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t>Confidence</a:t>
            </a:r>
            <a:endParaRPr lang="en-US" sz="1600" dirty="0"/>
          </a:p>
        </p:txBody>
      </p:sp>
      <p:cxnSp>
        <p:nvCxnSpPr>
          <p:cNvPr id="17" name="Straight Arrow Connector 16">
            <a:extLst>
              <a:ext uri="{FF2B5EF4-FFF2-40B4-BE49-F238E27FC236}">
                <a16:creationId xmlns:a16="http://schemas.microsoft.com/office/drawing/2014/main" id="{1C81D64E-F82B-4928-9E2C-5FDD1A5810EE}"/>
              </a:ext>
            </a:extLst>
          </p:cNvPr>
          <p:cNvCxnSpPr>
            <a:cxnSpLocks/>
            <a:stCxn id="14" idx="1"/>
          </p:cNvCxnSpPr>
          <p:nvPr/>
        </p:nvCxnSpPr>
        <p:spPr>
          <a:xfrm flipH="1" flipV="1">
            <a:off x="7050066" y="3284822"/>
            <a:ext cx="1000184" cy="43969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4A26D2F-CA2B-43CC-A0FC-D30699F585E5}"/>
              </a:ext>
            </a:extLst>
          </p:cNvPr>
          <p:cNvCxnSpPr>
            <a:cxnSpLocks/>
          </p:cNvCxnSpPr>
          <p:nvPr/>
        </p:nvCxnSpPr>
        <p:spPr>
          <a:xfrm>
            <a:off x="3315956" y="1979525"/>
            <a:ext cx="907701" cy="37304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B78ED07-9DB8-41DB-B707-26B3686BFB40}"/>
              </a:ext>
            </a:extLst>
          </p:cNvPr>
          <p:cNvCxnSpPr>
            <a:cxnSpLocks/>
          </p:cNvCxnSpPr>
          <p:nvPr/>
        </p:nvCxnSpPr>
        <p:spPr>
          <a:xfrm flipV="1">
            <a:off x="2573906" y="3254828"/>
            <a:ext cx="1415290" cy="29993"/>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D24C4441-83B7-4D7F-8786-E1CF0D919684}"/>
              </a:ext>
            </a:extLst>
          </p:cNvPr>
          <p:cNvSpPr/>
          <p:nvPr/>
        </p:nvSpPr>
        <p:spPr>
          <a:xfrm>
            <a:off x="176782" y="1140192"/>
            <a:ext cx="3229610" cy="107663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t>Question guidance details the question and provides helpful resources</a:t>
            </a:r>
          </a:p>
        </p:txBody>
      </p:sp>
      <p:sp>
        <p:nvSpPr>
          <p:cNvPr id="15" name="Rectangle: Rounded Corners 14">
            <a:extLst>
              <a:ext uri="{FF2B5EF4-FFF2-40B4-BE49-F238E27FC236}">
                <a16:creationId xmlns:a16="http://schemas.microsoft.com/office/drawing/2014/main" id="{8093C4E0-B882-4B1A-9864-A780A6C90551}"/>
              </a:ext>
            </a:extLst>
          </p:cNvPr>
          <p:cNvSpPr/>
          <p:nvPr/>
        </p:nvSpPr>
        <p:spPr>
          <a:xfrm>
            <a:off x="1776550" y="3037182"/>
            <a:ext cx="1133453" cy="43529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t>Answer</a:t>
            </a:r>
          </a:p>
        </p:txBody>
      </p:sp>
      <p:cxnSp>
        <p:nvCxnSpPr>
          <p:cNvPr id="16" name="Straight Arrow Connector 15">
            <a:extLst>
              <a:ext uri="{FF2B5EF4-FFF2-40B4-BE49-F238E27FC236}">
                <a16:creationId xmlns:a16="http://schemas.microsoft.com/office/drawing/2014/main" id="{44EB1671-BD2D-4D18-AC88-4655D6C36318}"/>
              </a:ext>
            </a:extLst>
          </p:cNvPr>
          <p:cNvCxnSpPr>
            <a:cxnSpLocks/>
          </p:cNvCxnSpPr>
          <p:nvPr/>
        </p:nvCxnSpPr>
        <p:spPr>
          <a:xfrm flipH="1">
            <a:off x="8850693" y="1487156"/>
            <a:ext cx="765580" cy="24284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17">
            <a:extLst>
              <a:ext uri="{FF2B5EF4-FFF2-40B4-BE49-F238E27FC236}">
                <a16:creationId xmlns:a16="http://schemas.microsoft.com/office/drawing/2014/main" id="{1E697852-55D4-4C13-A004-C932D7B6A39C}"/>
              </a:ext>
            </a:extLst>
          </p:cNvPr>
          <p:cNvSpPr/>
          <p:nvPr/>
        </p:nvSpPr>
        <p:spPr>
          <a:xfrm>
            <a:off x="9488525" y="1126843"/>
            <a:ext cx="1163602" cy="44229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t>Question</a:t>
            </a:r>
          </a:p>
        </p:txBody>
      </p:sp>
      <p:cxnSp>
        <p:nvCxnSpPr>
          <p:cNvPr id="23" name="Straight Arrow Connector 22">
            <a:extLst>
              <a:ext uri="{FF2B5EF4-FFF2-40B4-BE49-F238E27FC236}">
                <a16:creationId xmlns:a16="http://schemas.microsoft.com/office/drawing/2014/main" id="{4ED8AF99-A791-4088-B561-6AD98B42C12A}"/>
              </a:ext>
            </a:extLst>
          </p:cNvPr>
          <p:cNvCxnSpPr>
            <a:cxnSpLocks/>
          </p:cNvCxnSpPr>
          <p:nvPr/>
        </p:nvCxnSpPr>
        <p:spPr>
          <a:xfrm flipV="1">
            <a:off x="3257435" y="4073579"/>
            <a:ext cx="1113598" cy="654546"/>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2" name="Rectangle: Rounded Corners 21">
            <a:extLst>
              <a:ext uri="{FF2B5EF4-FFF2-40B4-BE49-F238E27FC236}">
                <a16:creationId xmlns:a16="http://schemas.microsoft.com/office/drawing/2014/main" id="{741BFFDA-86A2-48D6-B32F-C7E7B64BAF24}"/>
              </a:ext>
            </a:extLst>
          </p:cNvPr>
          <p:cNvSpPr/>
          <p:nvPr/>
        </p:nvSpPr>
        <p:spPr>
          <a:xfrm>
            <a:off x="1821703" y="4510478"/>
            <a:ext cx="1655027" cy="435292"/>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dirty="0"/>
              <a:t>Justification</a:t>
            </a:r>
          </a:p>
        </p:txBody>
      </p:sp>
      <p:pic>
        <p:nvPicPr>
          <p:cNvPr id="24" name="Picture 23">
            <a:extLst>
              <a:ext uri="{FF2B5EF4-FFF2-40B4-BE49-F238E27FC236}">
                <a16:creationId xmlns:a16="http://schemas.microsoft.com/office/drawing/2014/main" id="{B2E14379-BB82-4DBD-B3C1-2F3F837FC098}"/>
              </a:ext>
            </a:extLst>
          </p:cNvPr>
          <p:cNvPicPr>
            <a:picLocks noChangeAspect="1"/>
          </p:cNvPicPr>
          <p:nvPr/>
        </p:nvPicPr>
        <p:blipFill>
          <a:blip r:embed="rId4"/>
          <a:stretch>
            <a:fillRect/>
          </a:stretch>
        </p:blipFill>
        <p:spPr>
          <a:xfrm>
            <a:off x="8419347" y="-102091"/>
            <a:ext cx="3368778" cy="1338043"/>
          </a:xfrm>
          <a:prstGeom prst="rect">
            <a:avLst/>
          </a:prstGeom>
        </p:spPr>
      </p:pic>
    </p:spTree>
    <p:extLst>
      <p:ext uri="{BB962C8B-B14F-4D97-AF65-F5344CB8AC3E}">
        <p14:creationId xmlns:p14="http://schemas.microsoft.com/office/powerpoint/2010/main" val="947727948"/>
      </p:ext>
    </p:extLst>
  </p:cSld>
  <p:clrMapOvr>
    <a:overrideClrMapping bg1="dk1" tx1="lt1" bg2="dk2" tx2="lt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F34613E-A4A4-4C8A-B466-B4C9EB2D8416}"/>
              </a:ext>
            </a:extLst>
          </p:cNvPr>
          <p:cNvSpPr txBox="1"/>
          <p:nvPr/>
        </p:nvSpPr>
        <p:spPr>
          <a:xfrm>
            <a:off x="318912" y="300846"/>
            <a:ext cx="6515100" cy="523220"/>
          </a:xfrm>
          <a:prstGeom prst="rect">
            <a:avLst/>
          </a:prstGeom>
          <a:noFill/>
        </p:spPr>
        <p:txBody>
          <a:bodyPr wrap="square" rtlCol="0">
            <a:spAutoFit/>
          </a:bodyPr>
          <a:lstStyle/>
          <a:p>
            <a:r>
              <a:rPr lang="en-US" sz="2800" cap="all" dirty="0"/>
              <a:t>Review process</a:t>
            </a:r>
          </a:p>
        </p:txBody>
      </p:sp>
      <p:sp>
        <p:nvSpPr>
          <p:cNvPr id="3" name="TextBox 2">
            <a:extLst>
              <a:ext uri="{FF2B5EF4-FFF2-40B4-BE49-F238E27FC236}">
                <a16:creationId xmlns:a16="http://schemas.microsoft.com/office/drawing/2014/main" id="{F064854D-63E0-4559-9C33-4D17F9BE08F7}"/>
              </a:ext>
            </a:extLst>
          </p:cNvPr>
          <p:cNvSpPr txBox="1"/>
          <p:nvPr/>
        </p:nvSpPr>
        <p:spPr>
          <a:xfrm>
            <a:off x="196523" y="900550"/>
            <a:ext cx="7400032" cy="830997"/>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t>Review process </a:t>
            </a:r>
            <a:r>
              <a:rPr lang="en-US" sz="2400" b="1" dirty="0"/>
              <a:t>was done by someone other than the original author</a:t>
            </a:r>
          </a:p>
        </p:txBody>
      </p:sp>
      <p:pic>
        <p:nvPicPr>
          <p:cNvPr id="19" name="Picture 18">
            <a:extLst>
              <a:ext uri="{FF2B5EF4-FFF2-40B4-BE49-F238E27FC236}">
                <a16:creationId xmlns:a16="http://schemas.microsoft.com/office/drawing/2014/main" id="{281B5E26-DA92-4476-A172-A567D6D676A4}"/>
              </a:ext>
            </a:extLst>
          </p:cNvPr>
          <p:cNvPicPr>
            <a:picLocks noChangeAspect="1"/>
          </p:cNvPicPr>
          <p:nvPr/>
        </p:nvPicPr>
        <p:blipFill rotWithShape="1">
          <a:blip r:embed="rId3"/>
          <a:srcRect l="2287" t="25972" r="26093" b="26805"/>
          <a:stretch/>
        </p:blipFill>
        <p:spPr>
          <a:xfrm>
            <a:off x="3309866" y="2039164"/>
            <a:ext cx="4140099" cy="1535480"/>
          </a:xfrm>
          <a:prstGeom prst="rect">
            <a:avLst/>
          </a:prstGeom>
        </p:spPr>
      </p:pic>
      <p:pic>
        <p:nvPicPr>
          <p:cNvPr id="1026" name="Picture 2" descr="Free Mens Symbol, Download Free Clip Art, Free Clip Art on Clipart ...">
            <a:extLst>
              <a:ext uri="{FF2B5EF4-FFF2-40B4-BE49-F238E27FC236}">
                <a16:creationId xmlns:a16="http://schemas.microsoft.com/office/drawing/2014/main" id="{638A3D3A-ED28-49DE-8F68-C73E5F3F24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857" r="52633"/>
          <a:stretch/>
        </p:blipFill>
        <p:spPr bwMode="auto">
          <a:xfrm>
            <a:off x="1006501" y="3577122"/>
            <a:ext cx="1528082" cy="285468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Free Mens Symbol, Download Free Clip Art, Free Clip Art on Clipart ...">
            <a:extLst>
              <a:ext uri="{FF2B5EF4-FFF2-40B4-BE49-F238E27FC236}">
                <a16:creationId xmlns:a16="http://schemas.microsoft.com/office/drawing/2014/main" id="{8C36ABA3-B6FA-4B50-A42E-74AF33E366A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6975" t="11857"/>
          <a:stretch/>
        </p:blipFill>
        <p:spPr bwMode="auto">
          <a:xfrm>
            <a:off x="9657669" y="3631551"/>
            <a:ext cx="1384856" cy="2848191"/>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19CB8A52-8771-44D7-BB19-F936E2242377}"/>
              </a:ext>
            </a:extLst>
          </p:cNvPr>
          <p:cNvSpPr txBox="1"/>
          <p:nvPr/>
        </p:nvSpPr>
        <p:spPr>
          <a:xfrm>
            <a:off x="318912" y="2952354"/>
            <a:ext cx="2903260" cy="461665"/>
          </a:xfrm>
          <a:prstGeom prst="rect">
            <a:avLst/>
          </a:prstGeom>
          <a:noFill/>
        </p:spPr>
        <p:txBody>
          <a:bodyPr wrap="square" rtlCol="0">
            <a:spAutoFit/>
          </a:bodyPr>
          <a:lstStyle/>
          <a:p>
            <a:pPr algn="ctr"/>
            <a:r>
              <a:rPr lang="en-US" sz="2400" u="sng" dirty="0"/>
              <a:t>Original Author</a:t>
            </a:r>
            <a:endParaRPr lang="en-US" sz="2400" dirty="0"/>
          </a:p>
        </p:txBody>
      </p:sp>
      <p:sp>
        <p:nvSpPr>
          <p:cNvPr id="24" name="TextBox 23">
            <a:extLst>
              <a:ext uri="{FF2B5EF4-FFF2-40B4-BE49-F238E27FC236}">
                <a16:creationId xmlns:a16="http://schemas.microsoft.com/office/drawing/2014/main" id="{03A285C6-35CD-4292-A526-16621A8B4A39}"/>
              </a:ext>
            </a:extLst>
          </p:cNvPr>
          <p:cNvSpPr txBox="1"/>
          <p:nvPr/>
        </p:nvSpPr>
        <p:spPr>
          <a:xfrm>
            <a:off x="8414299" y="3009528"/>
            <a:ext cx="3588814" cy="461665"/>
          </a:xfrm>
          <a:prstGeom prst="rect">
            <a:avLst/>
          </a:prstGeom>
          <a:noFill/>
        </p:spPr>
        <p:txBody>
          <a:bodyPr wrap="square" rtlCol="0">
            <a:spAutoFit/>
          </a:bodyPr>
          <a:lstStyle/>
          <a:p>
            <a:pPr algn="ctr"/>
            <a:r>
              <a:rPr lang="en-US" sz="2400" u="sng" dirty="0"/>
              <a:t>Reviewer</a:t>
            </a:r>
            <a:r>
              <a:rPr lang="en-US" sz="2400" dirty="0"/>
              <a:t> </a:t>
            </a:r>
          </a:p>
        </p:txBody>
      </p:sp>
      <p:pic>
        <p:nvPicPr>
          <p:cNvPr id="23" name="Picture 22">
            <a:extLst>
              <a:ext uri="{FF2B5EF4-FFF2-40B4-BE49-F238E27FC236}">
                <a16:creationId xmlns:a16="http://schemas.microsoft.com/office/drawing/2014/main" id="{BEE7C766-4E41-4611-A662-58A7D3BD3C07}"/>
              </a:ext>
            </a:extLst>
          </p:cNvPr>
          <p:cNvPicPr>
            <a:picLocks noChangeAspect="1"/>
          </p:cNvPicPr>
          <p:nvPr/>
        </p:nvPicPr>
        <p:blipFill rotWithShape="1">
          <a:blip r:embed="rId5"/>
          <a:srcRect l="29554" t="20829" r="28750" b="51650"/>
          <a:stretch/>
        </p:blipFill>
        <p:spPr>
          <a:xfrm>
            <a:off x="3469484" y="4379304"/>
            <a:ext cx="3161349" cy="1173692"/>
          </a:xfrm>
          <a:prstGeom prst="rect">
            <a:avLst/>
          </a:prstGeom>
        </p:spPr>
      </p:pic>
      <p:pic>
        <p:nvPicPr>
          <p:cNvPr id="25" name="Picture 24">
            <a:extLst>
              <a:ext uri="{FF2B5EF4-FFF2-40B4-BE49-F238E27FC236}">
                <a16:creationId xmlns:a16="http://schemas.microsoft.com/office/drawing/2014/main" id="{989D5F4E-24BB-4584-8891-FA681AB660BE}"/>
              </a:ext>
            </a:extLst>
          </p:cNvPr>
          <p:cNvPicPr>
            <a:picLocks noChangeAspect="1"/>
          </p:cNvPicPr>
          <p:nvPr/>
        </p:nvPicPr>
        <p:blipFill rotWithShape="1">
          <a:blip r:embed="rId6"/>
          <a:srcRect l="27857" t="23019" r="26428" b="41428"/>
          <a:stretch/>
        </p:blipFill>
        <p:spPr>
          <a:xfrm>
            <a:off x="3954545" y="5118902"/>
            <a:ext cx="3116677" cy="1363433"/>
          </a:xfrm>
          <a:prstGeom prst="rect">
            <a:avLst/>
          </a:prstGeom>
        </p:spPr>
      </p:pic>
      <p:sp>
        <p:nvSpPr>
          <p:cNvPr id="26" name="TextBox 25">
            <a:extLst>
              <a:ext uri="{FF2B5EF4-FFF2-40B4-BE49-F238E27FC236}">
                <a16:creationId xmlns:a16="http://schemas.microsoft.com/office/drawing/2014/main" id="{C502B864-41F2-4F47-BC28-3FCDFE688D2A}"/>
              </a:ext>
            </a:extLst>
          </p:cNvPr>
          <p:cNvSpPr txBox="1"/>
          <p:nvPr/>
        </p:nvSpPr>
        <p:spPr>
          <a:xfrm>
            <a:off x="5035147" y="3519383"/>
            <a:ext cx="477736" cy="923330"/>
          </a:xfrm>
          <a:prstGeom prst="rect">
            <a:avLst/>
          </a:prstGeom>
          <a:noFill/>
        </p:spPr>
        <p:txBody>
          <a:bodyPr wrap="square" rtlCol="0">
            <a:spAutoFit/>
          </a:bodyPr>
          <a:lstStyle/>
          <a:p>
            <a:pPr algn="ctr"/>
            <a:r>
              <a:rPr lang="en-US" sz="5400" b="1" dirty="0"/>
              <a:t>+</a:t>
            </a:r>
          </a:p>
        </p:txBody>
      </p:sp>
      <p:sp>
        <p:nvSpPr>
          <p:cNvPr id="28" name="Rectangle: Rounded Corners 27">
            <a:extLst>
              <a:ext uri="{FF2B5EF4-FFF2-40B4-BE49-F238E27FC236}">
                <a16:creationId xmlns:a16="http://schemas.microsoft.com/office/drawing/2014/main" id="{C3B070CD-778C-4171-8868-4E332AC24ADA}"/>
              </a:ext>
            </a:extLst>
          </p:cNvPr>
          <p:cNvSpPr/>
          <p:nvPr/>
        </p:nvSpPr>
        <p:spPr>
          <a:xfrm>
            <a:off x="6288167" y="5691706"/>
            <a:ext cx="2126132" cy="94749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https://invasions.si.edu/nemesis/browseDB/SpeciesSummary.jsp?TSN=-674</a:t>
            </a:r>
          </a:p>
        </p:txBody>
      </p:sp>
      <p:sp>
        <p:nvSpPr>
          <p:cNvPr id="29" name="Arrow: Right 28">
            <a:extLst>
              <a:ext uri="{FF2B5EF4-FFF2-40B4-BE49-F238E27FC236}">
                <a16:creationId xmlns:a16="http://schemas.microsoft.com/office/drawing/2014/main" id="{8B3512A9-4182-4497-8899-27E5409F6421}"/>
              </a:ext>
            </a:extLst>
          </p:cNvPr>
          <p:cNvSpPr/>
          <p:nvPr/>
        </p:nvSpPr>
        <p:spPr>
          <a:xfrm>
            <a:off x="7701519" y="3894385"/>
            <a:ext cx="1676400" cy="14775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Tijk or Images, Stock Photos &amp; Vectors | Shutterstock">
            <a:extLst>
              <a:ext uri="{FF2B5EF4-FFF2-40B4-BE49-F238E27FC236}">
                <a16:creationId xmlns:a16="http://schemas.microsoft.com/office/drawing/2014/main" id="{A3FFCE10-847B-4167-9D91-BDC01FD8F04D}"/>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7308" t="12191" r="10326" b="16808"/>
          <a:stretch/>
        </p:blipFill>
        <p:spPr bwMode="auto">
          <a:xfrm>
            <a:off x="8539719" y="1688224"/>
            <a:ext cx="1058747" cy="11186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ed check mark, check symbol, cross mark - Buy this stock vector ...">
            <a:extLst>
              <a:ext uri="{FF2B5EF4-FFF2-40B4-BE49-F238E27FC236}">
                <a16:creationId xmlns:a16="http://schemas.microsoft.com/office/drawing/2014/main" id="{FD1D42BD-E747-467D-8371-A3793ABEE09E}"/>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0991" t="65086" r="8954" b="3889"/>
          <a:stretch/>
        </p:blipFill>
        <p:spPr bwMode="auto">
          <a:xfrm>
            <a:off x="10255698" y="1688224"/>
            <a:ext cx="1469161" cy="1137968"/>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7365EAD-D6DF-4EA0-8553-F81EC174CCDD}"/>
              </a:ext>
            </a:extLst>
          </p:cNvPr>
          <p:cNvPicPr>
            <a:picLocks noChangeAspect="1"/>
          </p:cNvPicPr>
          <p:nvPr/>
        </p:nvPicPr>
        <p:blipFill>
          <a:blip r:embed="rId9"/>
          <a:stretch>
            <a:fillRect/>
          </a:stretch>
        </p:blipFill>
        <p:spPr>
          <a:xfrm>
            <a:off x="8414299" y="71192"/>
            <a:ext cx="3161350" cy="1255655"/>
          </a:xfrm>
          <a:prstGeom prst="rect">
            <a:avLst/>
          </a:prstGeom>
        </p:spPr>
      </p:pic>
    </p:spTree>
    <p:extLst>
      <p:ext uri="{BB962C8B-B14F-4D97-AF65-F5344CB8AC3E}">
        <p14:creationId xmlns:p14="http://schemas.microsoft.com/office/powerpoint/2010/main" val="29150851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8" grpId="0" animBg="1"/>
      <p:bldP spid="2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1761066" y="452229"/>
            <a:ext cx="8669868" cy="1188720"/>
          </a:xfrm>
          <a:solidFill>
            <a:srgbClr val="FFFFFF"/>
          </a:solidFill>
          <a:ln>
            <a:solidFill>
              <a:srgbClr val="404040"/>
            </a:solidFill>
          </a:ln>
        </p:spPr>
        <p:txBody>
          <a:bodyPr>
            <a:normAutofit/>
          </a:bodyPr>
          <a:lstStyle/>
          <a:p>
            <a:r>
              <a:rPr lang="en-US" dirty="0">
                <a:solidFill>
                  <a:srgbClr val="404040"/>
                </a:solidFill>
              </a:rPr>
              <a:t>Summary</a:t>
            </a:r>
          </a:p>
        </p:txBody>
      </p:sp>
      <p:sp>
        <p:nvSpPr>
          <p:cNvPr id="3" name="Rectangle: Rounded Corners 2">
            <a:extLst>
              <a:ext uri="{FF2B5EF4-FFF2-40B4-BE49-F238E27FC236}">
                <a16:creationId xmlns:a16="http://schemas.microsoft.com/office/drawing/2014/main" id="{B952ADE0-9674-41EC-9507-FA5C4AEBB734}"/>
              </a:ext>
            </a:extLst>
          </p:cNvPr>
          <p:cNvSpPr/>
          <p:nvPr/>
        </p:nvSpPr>
        <p:spPr>
          <a:xfrm>
            <a:off x="703385" y="1396721"/>
            <a:ext cx="4471516" cy="531312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pPr>
            <a:r>
              <a:rPr lang="en-GB" sz="2800" b="1" dirty="0">
                <a:effectLst>
                  <a:outerShdw blurRad="38100" dist="38100" dir="2700000" algn="tl">
                    <a:srgbClr val="000000">
                      <a:alpha val="43137"/>
                    </a:srgbClr>
                  </a:outerShdw>
                </a:effectLst>
              </a:rPr>
              <a:t>17</a:t>
            </a:r>
            <a:r>
              <a:rPr lang="en-GB" sz="2800" dirty="0"/>
              <a:t> 	Ascidians </a:t>
            </a:r>
          </a:p>
          <a:p>
            <a:pPr>
              <a:lnSpc>
                <a:spcPct val="110000"/>
              </a:lnSpc>
            </a:pPr>
            <a:r>
              <a:rPr lang="en-GB" sz="2800" b="1" dirty="0">
                <a:effectLst>
                  <a:outerShdw blurRad="38100" dist="38100" dir="2700000" algn="tl">
                    <a:srgbClr val="000000">
                      <a:alpha val="43137"/>
                    </a:srgbClr>
                  </a:outerShdw>
                </a:effectLst>
              </a:rPr>
              <a:t>61</a:t>
            </a:r>
            <a:r>
              <a:rPr lang="en-GB" sz="2800" dirty="0"/>
              <a:t> 	Bivalves</a:t>
            </a:r>
          </a:p>
          <a:p>
            <a:pPr>
              <a:lnSpc>
                <a:spcPct val="110000"/>
              </a:lnSpc>
            </a:pPr>
            <a:r>
              <a:rPr lang="en-GB" sz="2800" b="1" dirty="0">
                <a:effectLst>
                  <a:outerShdw blurRad="38100" dist="38100" dir="2700000" algn="tl">
                    <a:srgbClr val="000000">
                      <a:alpha val="43137"/>
                    </a:srgbClr>
                  </a:outerShdw>
                </a:effectLst>
              </a:rPr>
              <a:t>16</a:t>
            </a:r>
            <a:r>
              <a:rPr lang="en-GB" sz="2800" dirty="0"/>
              <a:t>  	Bryozoans</a:t>
            </a:r>
          </a:p>
          <a:p>
            <a:pPr>
              <a:lnSpc>
                <a:spcPct val="110000"/>
              </a:lnSpc>
            </a:pPr>
            <a:r>
              <a:rPr lang="en-GB" sz="2800" b="1" dirty="0">
                <a:effectLst>
                  <a:outerShdw blurRad="38100" dist="38100" dir="2700000" algn="tl">
                    <a:srgbClr val="000000">
                      <a:alpha val="43137"/>
                    </a:srgbClr>
                  </a:outerShdw>
                </a:effectLst>
              </a:rPr>
              <a:t>483</a:t>
            </a:r>
            <a:r>
              <a:rPr lang="en-GB" sz="2800" dirty="0"/>
              <a:t> 	Corals &amp; Anemones</a:t>
            </a:r>
          </a:p>
          <a:p>
            <a:pPr>
              <a:lnSpc>
                <a:spcPct val="110000"/>
              </a:lnSpc>
            </a:pPr>
            <a:r>
              <a:rPr lang="en-GB" sz="2800" b="1" dirty="0">
                <a:effectLst>
                  <a:outerShdw blurRad="38100" dist="38100" dir="2700000" algn="tl">
                    <a:srgbClr val="000000">
                      <a:alpha val="43137"/>
                    </a:srgbClr>
                  </a:outerShdw>
                </a:effectLst>
              </a:rPr>
              <a:t>127</a:t>
            </a:r>
            <a:r>
              <a:rPr lang="en-GB" sz="2800" dirty="0"/>
              <a:t> 	Decapods</a:t>
            </a:r>
          </a:p>
          <a:p>
            <a:pPr>
              <a:lnSpc>
                <a:spcPct val="110000"/>
              </a:lnSpc>
            </a:pPr>
            <a:r>
              <a:rPr lang="en-GB" sz="2800" b="1" dirty="0">
                <a:effectLst>
                  <a:outerShdw blurRad="38100" dist="38100" dir="2700000" algn="tl">
                    <a:srgbClr val="000000">
                      <a:alpha val="43137"/>
                    </a:srgbClr>
                  </a:outerShdw>
                </a:effectLst>
              </a:rPr>
              <a:t>72</a:t>
            </a:r>
            <a:r>
              <a:rPr lang="en-GB" sz="2800" dirty="0"/>
              <a:t> 	Echinoderms</a:t>
            </a:r>
          </a:p>
          <a:p>
            <a:pPr>
              <a:lnSpc>
                <a:spcPct val="110000"/>
              </a:lnSpc>
            </a:pPr>
            <a:r>
              <a:rPr lang="en-GB" sz="2800" b="1" dirty="0">
                <a:effectLst>
                  <a:outerShdw blurRad="38100" dist="38100" dir="2700000" algn="tl">
                    <a:srgbClr val="000000">
                      <a:alpha val="43137"/>
                    </a:srgbClr>
                  </a:outerShdw>
                </a:effectLst>
              </a:rPr>
              <a:t>51</a:t>
            </a:r>
            <a:r>
              <a:rPr lang="en-GB" sz="2800" dirty="0"/>
              <a:t> 	Elasmobranchs</a:t>
            </a:r>
          </a:p>
          <a:p>
            <a:pPr>
              <a:lnSpc>
                <a:spcPct val="110000"/>
              </a:lnSpc>
            </a:pPr>
            <a:r>
              <a:rPr lang="en-GB" sz="2800" b="1" dirty="0">
                <a:effectLst>
                  <a:outerShdw blurRad="38100" dist="38100" dir="2700000" algn="tl">
                    <a:srgbClr val="000000">
                      <a:alpha val="43137"/>
                    </a:srgbClr>
                  </a:outerShdw>
                </a:effectLst>
              </a:rPr>
              <a:t>228</a:t>
            </a:r>
            <a:r>
              <a:rPr lang="en-GB" sz="2800" dirty="0"/>
              <a:t> 	Fish</a:t>
            </a:r>
          </a:p>
          <a:p>
            <a:pPr>
              <a:lnSpc>
                <a:spcPct val="110000"/>
              </a:lnSpc>
              <a:spcAft>
                <a:spcPts val="600"/>
              </a:spcAft>
            </a:pPr>
            <a:r>
              <a:rPr lang="en-GB" sz="2800" b="1" dirty="0">
                <a:effectLst>
                  <a:outerShdw blurRad="38100" dist="38100" dir="2700000" algn="tl">
                    <a:srgbClr val="000000">
                      <a:alpha val="43137"/>
                    </a:srgbClr>
                  </a:outerShdw>
                </a:effectLst>
              </a:rPr>
              <a:t>70</a:t>
            </a:r>
            <a:r>
              <a:rPr lang="en-GB" sz="2800" dirty="0"/>
              <a:t> 	Gastropods</a:t>
            </a:r>
          </a:p>
          <a:p>
            <a:pPr algn="ctr">
              <a:lnSpc>
                <a:spcPct val="110000"/>
              </a:lnSpc>
            </a:pPr>
            <a:r>
              <a:rPr lang="en-GB" sz="3600" b="1" dirty="0">
                <a:effectLst>
                  <a:outerShdw blurRad="38100" dist="38100" dir="2700000" algn="tl">
                    <a:srgbClr val="000000">
                      <a:alpha val="43137"/>
                    </a:srgbClr>
                  </a:outerShdw>
                </a:effectLst>
              </a:rPr>
              <a:t>= 1,109 species</a:t>
            </a:r>
          </a:p>
        </p:txBody>
      </p:sp>
      <p:sp>
        <p:nvSpPr>
          <p:cNvPr id="6" name="Rectangle: Rounded Corners 5">
            <a:extLst>
              <a:ext uri="{FF2B5EF4-FFF2-40B4-BE49-F238E27FC236}">
                <a16:creationId xmlns:a16="http://schemas.microsoft.com/office/drawing/2014/main" id="{D511F78D-2291-4339-9671-E53568A63006}"/>
              </a:ext>
            </a:extLst>
          </p:cNvPr>
          <p:cNvSpPr/>
          <p:nvPr/>
        </p:nvSpPr>
        <p:spPr>
          <a:xfrm>
            <a:off x="7017099" y="1396720"/>
            <a:ext cx="4471516" cy="54612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spcBef>
                <a:spcPts val="1200"/>
              </a:spcBef>
            </a:pPr>
            <a:r>
              <a:rPr lang="en-GB" sz="2800" b="1" dirty="0">
                <a:effectLst>
                  <a:outerShdw blurRad="38100" dist="38100" dir="2700000" algn="tl">
                    <a:srgbClr val="000000">
                      <a:alpha val="43137"/>
                    </a:srgbClr>
                  </a:outerShdw>
                </a:effectLst>
              </a:rPr>
              <a:t>9</a:t>
            </a:r>
            <a:r>
              <a:rPr lang="en-GB" sz="2800" dirty="0"/>
              <a:t> 		Ascidians </a:t>
            </a:r>
          </a:p>
          <a:p>
            <a:pPr>
              <a:lnSpc>
                <a:spcPct val="110000"/>
              </a:lnSpc>
            </a:pPr>
            <a:r>
              <a:rPr lang="en-GB" sz="2800" b="1" dirty="0">
                <a:effectLst>
                  <a:outerShdw blurRad="38100" dist="38100" dir="2700000" algn="tl">
                    <a:srgbClr val="000000">
                      <a:alpha val="43137"/>
                    </a:srgbClr>
                  </a:outerShdw>
                </a:effectLst>
              </a:rPr>
              <a:t>48</a:t>
            </a:r>
            <a:r>
              <a:rPr lang="en-GB" sz="2800" dirty="0"/>
              <a:t> 	Bivalves</a:t>
            </a:r>
          </a:p>
          <a:p>
            <a:pPr>
              <a:lnSpc>
                <a:spcPct val="110000"/>
              </a:lnSpc>
            </a:pPr>
            <a:r>
              <a:rPr lang="en-GB" sz="2800" b="1" dirty="0">
                <a:effectLst>
                  <a:outerShdw blurRad="38100" dist="38100" dir="2700000" algn="tl">
                    <a:srgbClr val="000000">
                      <a:alpha val="43137"/>
                    </a:srgbClr>
                  </a:outerShdw>
                </a:effectLst>
              </a:rPr>
              <a:t>8</a:t>
            </a:r>
            <a:r>
              <a:rPr lang="en-GB" sz="2800" dirty="0"/>
              <a:t>  		Bryozoans</a:t>
            </a:r>
          </a:p>
          <a:p>
            <a:pPr>
              <a:lnSpc>
                <a:spcPct val="110000"/>
              </a:lnSpc>
            </a:pPr>
            <a:r>
              <a:rPr lang="en-GB" sz="2800" b="1" dirty="0">
                <a:effectLst>
                  <a:outerShdw blurRad="38100" dist="38100" dir="2700000" algn="tl">
                    <a:srgbClr val="000000">
                      <a:alpha val="43137"/>
                    </a:srgbClr>
                  </a:outerShdw>
                </a:effectLst>
              </a:rPr>
              <a:t>19</a:t>
            </a:r>
            <a:r>
              <a:rPr lang="en-GB" sz="2800" dirty="0"/>
              <a:t> 	Corals &amp; Anemones</a:t>
            </a:r>
          </a:p>
          <a:p>
            <a:pPr>
              <a:lnSpc>
                <a:spcPct val="110000"/>
              </a:lnSpc>
            </a:pPr>
            <a:r>
              <a:rPr lang="en-GB" sz="2800" b="1" dirty="0">
                <a:effectLst>
                  <a:outerShdw blurRad="38100" dist="38100" dir="2700000" algn="tl">
                    <a:srgbClr val="000000">
                      <a:alpha val="43137"/>
                    </a:srgbClr>
                  </a:outerShdw>
                </a:effectLst>
              </a:rPr>
              <a:t>21</a:t>
            </a:r>
            <a:r>
              <a:rPr lang="en-GB" sz="2800" dirty="0"/>
              <a:t> 	Decapods</a:t>
            </a:r>
          </a:p>
          <a:p>
            <a:pPr>
              <a:lnSpc>
                <a:spcPct val="110000"/>
              </a:lnSpc>
            </a:pPr>
            <a:r>
              <a:rPr lang="en-GB" sz="2800" b="1" dirty="0">
                <a:effectLst>
                  <a:outerShdw blurRad="38100" dist="38100" dir="2700000" algn="tl">
                    <a:srgbClr val="000000">
                      <a:alpha val="43137"/>
                    </a:srgbClr>
                  </a:outerShdw>
                </a:effectLst>
              </a:rPr>
              <a:t>3</a:t>
            </a:r>
            <a:r>
              <a:rPr lang="en-GB" sz="2800" dirty="0"/>
              <a:t> 		Echinoderms</a:t>
            </a:r>
          </a:p>
          <a:p>
            <a:pPr>
              <a:lnSpc>
                <a:spcPct val="110000"/>
              </a:lnSpc>
            </a:pPr>
            <a:r>
              <a:rPr lang="en-GB" sz="2800" b="1" dirty="0">
                <a:effectLst>
                  <a:outerShdw blurRad="38100" dist="38100" dir="2700000" algn="tl">
                    <a:srgbClr val="000000">
                      <a:alpha val="43137"/>
                    </a:srgbClr>
                  </a:outerShdw>
                </a:effectLst>
              </a:rPr>
              <a:t>0</a:t>
            </a:r>
            <a:r>
              <a:rPr lang="en-GB" sz="2800" dirty="0"/>
              <a:t> 		Elasmobranchs</a:t>
            </a:r>
          </a:p>
          <a:p>
            <a:pPr>
              <a:lnSpc>
                <a:spcPct val="110000"/>
              </a:lnSpc>
            </a:pPr>
            <a:r>
              <a:rPr lang="en-GB" sz="2800" b="1" dirty="0">
                <a:effectLst>
                  <a:outerShdw blurRad="38100" dist="38100" dir="2700000" algn="tl">
                    <a:srgbClr val="000000">
                      <a:alpha val="43137"/>
                    </a:srgbClr>
                  </a:outerShdw>
                </a:effectLst>
              </a:rPr>
              <a:t>26</a:t>
            </a:r>
            <a:r>
              <a:rPr lang="en-GB" sz="2800" dirty="0"/>
              <a:t> 	Fish</a:t>
            </a:r>
          </a:p>
          <a:p>
            <a:pPr>
              <a:lnSpc>
                <a:spcPct val="110000"/>
              </a:lnSpc>
              <a:spcAft>
                <a:spcPts val="600"/>
              </a:spcAft>
            </a:pPr>
            <a:r>
              <a:rPr lang="en-GB" sz="2800" b="1" dirty="0">
                <a:effectLst>
                  <a:outerShdw blurRad="38100" dist="38100" dir="2700000" algn="tl">
                    <a:srgbClr val="000000">
                      <a:alpha val="43137"/>
                    </a:srgbClr>
                  </a:outerShdw>
                </a:effectLst>
              </a:rPr>
              <a:t>11</a:t>
            </a:r>
            <a:r>
              <a:rPr lang="en-GB" sz="2800" dirty="0"/>
              <a:t> 	Gastropods</a:t>
            </a:r>
          </a:p>
          <a:p>
            <a:pPr algn="ctr">
              <a:lnSpc>
                <a:spcPct val="110000"/>
              </a:lnSpc>
            </a:pPr>
            <a:r>
              <a:rPr lang="en-GB" sz="3200" b="1" dirty="0">
                <a:effectLst>
                  <a:outerShdw blurRad="38100" dist="38100" dir="2700000" algn="tl">
                    <a:srgbClr val="000000">
                      <a:alpha val="43137"/>
                    </a:srgbClr>
                  </a:outerShdw>
                </a:effectLst>
              </a:rPr>
              <a:t>= 145 species </a:t>
            </a:r>
          </a:p>
          <a:p>
            <a:pPr algn="ctr">
              <a:lnSpc>
                <a:spcPct val="110000"/>
              </a:lnSpc>
            </a:pPr>
            <a:r>
              <a:rPr lang="en-GB" sz="2400" i="1" dirty="0"/>
              <a:t>(and counting….)</a:t>
            </a:r>
            <a:endParaRPr lang="en-GB" sz="2800" i="1" dirty="0"/>
          </a:p>
        </p:txBody>
      </p:sp>
      <p:sp>
        <p:nvSpPr>
          <p:cNvPr id="7" name="Arrow: Right 6">
            <a:extLst>
              <a:ext uri="{FF2B5EF4-FFF2-40B4-BE49-F238E27FC236}">
                <a16:creationId xmlns:a16="http://schemas.microsoft.com/office/drawing/2014/main" id="{254C830B-7B81-4F32-A824-8EC7F3334773}"/>
              </a:ext>
            </a:extLst>
          </p:cNvPr>
          <p:cNvSpPr/>
          <p:nvPr/>
        </p:nvSpPr>
        <p:spPr>
          <a:xfrm>
            <a:off x="4772025" y="3667125"/>
            <a:ext cx="2400300" cy="1028700"/>
          </a:xfrm>
          <a:prstGeom prst="right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0479193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1761066" y="964692"/>
            <a:ext cx="8669868" cy="1188720"/>
          </a:xfrm>
          <a:solidFill>
            <a:srgbClr val="FFFFFF"/>
          </a:solidFill>
          <a:ln>
            <a:solidFill>
              <a:srgbClr val="404040"/>
            </a:solidFill>
          </a:ln>
        </p:spPr>
        <p:txBody>
          <a:bodyPr>
            <a:normAutofit/>
          </a:bodyPr>
          <a:lstStyle/>
          <a:p>
            <a:r>
              <a:rPr lang="en-US" dirty="0">
                <a:solidFill>
                  <a:srgbClr val="404040"/>
                </a:solidFill>
              </a:rPr>
              <a:t>Thank you!</a:t>
            </a:r>
          </a:p>
        </p:txBody>
      </p:sp>
      <p:pic>
        <p:nvPicPr>
          <p:cNvPr id="4" name="Picture 3">
            <a:extLst>
              <a:ext uri="{FF2B5EF4-FFF2-40B4-BE49-F238E27FC236}">
                <a16:creationId xmlns:a16="http://schemas.microsoft.com/office/drawing/2014/main" id="{5827106B-30CC-4BE5-AF21-FFE67E0A7180}"/>
              </a:ext>
            </a:extLst>
          </p:cNvPr>
          <p:cNvPicPr>
            <a:picLocks noChangeAspect="1"/>
          </p:cNvPicPr>
          <p:nvPr/>
        </p:nvPicPr>
        <p:blipFill rotWithShape="1">
          <a:blip r:embed="rId3"/>
          <a:srcRect l="60530" t="7105" r="33017" b="75292"/>
          <a:stretch/>
        </p:blipFill>
        <p:spPr>
          <a:xfrm>
            <a:off x="10101281" y="5191664"/>
            <a:ext cx="1998359" cy="1533111"/>
          </a:xfrm>
          <a:prstGeom prst="rect">
            <a:avLst/>
          </a:prstGeom>
        </p:spPr>
      </p:pic>
      <p:sp>
        <p:nvSpPr>
          <p:cNvPr id="5" name="TextBox 4">
            <a:extLst>
              <a:ext uri="{FF2B5EF4-FFF2-40B4-BE49-F238E27FC236}">
                <a16:creationId xmlns:a16="http://schemas.microsoft.com/office/drawing/2014/main" id="{AECEC00D-A981-4A9B-8CDA-4394C8462AE6}"/>
              </a:ext>
            </a:extLst>
          </p:cNvPr>
          <p:cNvSpPr txBox="1"/>
          <p:nvPr/>
        </p:nvSpPr>
        <p:spPr>
          <a:xfrm>
            <a:off x="1761066" y="3131586"/>
            <a:ext cx="8669868" cy="1231106"/>
          </a:xfrm>
          <a:prstGeom prst="rect">
            <a:avLst/>
          </a:prstGeom>
          <a:noFill/>
        </p:spPr>
        <p:txBody>
          <a:bodyPr wrap="square" rtlCol="0">
            <a:spAutoFit/>
          </a:bodyPr>
          <a:lstStyle/>
          <a:p>
            <a:pPr algn="ctr">
              <a:spcAft>
                <a:spcPts val="1200"/>
              </a:spcAft>
            </a:pPr>
            <a:r>
              <a:rPr lang="en-GB" sz="3200" b="1" dirty="0">
                <a:effectLst>
                  <a:outerShdw blurRad="38100" dist="38100" dir="2700000" algn="tl">
                    <a:srgbClr val="000000">
                      <a:alpha val="43137"/>
                    </a:srgbClr>
                  </a:outerShdw>
                </a:effectLst>
              </a:rPr>
              <a:t>Katie O’Shaughnessy </a:t>
            </a:r>
            <a:r>
              <a:rPr lang="en-GB" sz="3200" b="1" i="1" u="sng" dirty="0">
                <a:effectLst>
                  <a:outerShdw blurRad="38100" dist="38100" dir="2700000" algn="tl">
                    <a:srgbClr val="000000">
                      <a:alpha val="43137"/>
                    </a:srgbClr>
                  </a:outerShdw>
                </a:effectLst>
              </a:rPr>
              <a:t>and others</a:t>
            </a:r>
          </a:p>
          <a:p>
            <a:pPr algn="ctr"/>
            <a:r>
              <a:rPr lang="en-GB" sz="3200" dirty="0"/>
              <a:t>E: </a:t>
            </a:r>
            <a:r>
              <a:rPr lang="en-GB" sz="3200" dirty="0">
                <a:hlinkClick r:id="rId4"/>
              </a:rPr>
              <a:t>oshaug3@gmail.com</a:t>
            </a:r>
            <a:r>
              <a:rPr lang="en-GB" sz="3200" dirty="0"/>
              <a:t> </a:t>
            </a:r>
          </a:p>
        </p:txBody>
      </p:sp>
      <p:pic>
        <p:nvPicPr>
          <p:cNvPr id="6" name="Picture 5">
            <a:extLst>
              <a:ext uri="{FF2B5EF4-FFF2-40B4-BE49-F238E27FC236}">
                <a16:creationId xmlns:a16="http://schemas.microsoft.com/office/drawing/2014/main" id="{CC845D88-1CDF-4268-94F2-EA8450BA08F1}"/>
              </a:ext>
            </a:extLst>
          </p:cNvPr>
          <p:cNvPicPr>
            <a:picLocks noChangeAspect="1"/>
          </p:cNvPicPr>
          <p:nvPr/>
        </p:nvPicPr>
        <p:blipFill rotWithShape="1">
          <a:blip r:embed="rId5"/>
          <a:srcRect l="24683" r="21833"/>
          <a:stretch/>
        </p:blipFill>
        <p:spPr>
          <a:xfrm>
            <a:off x="111217" y="5171786"/>
            <a:ext cx="1584346" cy="1543050"/>
          </a:xfrm>
          <a:prstGeom prst="rect">
            <a:avLst/>
          </a:prstGeom>
        </p:spPr>
      </p:pic>
      <p:pic>
        <p:nvPicPr>
          <p:cNvPr id="7" name="Picture 6">
            <a:extLst>
              <a:ext uri="{FF2B5EF4-FFF2-40B4-BE49-F238E27FC236}">
                <a16:creationId xmlns:a16="http://schemas.microsoft.com/office/drawing/2014/main" id="{827816D4-89C8-432A-A04F-F5845711FD26}"/>
              </a:ext>
            </a:extLst>
          </p:cNvPr>
          <p:cNvPicPr>
            <a:picLocks noChangeAspect="1"/>
          </p:cNvPicPr>
          <p:nvPr/>
        </p:nvPicPr>
        <p:blipFill>
          <a:blip r:embed="rId6"/>
          <a:stretch>
            <a:fillRect/>
          </a:stretch>
        </p:blipFill>
        <p:spPr>
          <a:xfrm>
            <a:off x="1860309" y="5171785"/>
            <a:ext cx="5735949" cy="1533111"/>
          </a:xfrm>
          <a:prstGeom prst="rect">
            <a:avLst/>
          </a:prstGeom>
          <a:ln w="12700">
            <a:solidFill>
              <a:schemeClr val="bg1"/>
            </a:solidFill>
          </a:ln>
        </p:spPr>
      </p:pic>
    </p:spTree>
    <p:extLst>
      <p:ext uri="{BB962C8B-B14F-4D97-AF65-F5344CB8AC3E}">
        <p14:creationId xmlns:p14="http://schemas.microsoft.com/office/powerpoint/2010/main" val="2595759729"/>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9616390"/>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DAAAEE6-505A-4025-9587-AAE25BC954C0}"/>
              </a:ext>
            </a:extLst>
          </p:cNvPr>
          <p:cNvSpPr txBox="1"/>
          <p:nvPr/>
        </p:nvSpPr>
        <p:spPr>
          <a:xfrm>
            <a:off x="447674" y="276225"/>
            <a:ext cx="9020175" cy="523220"/>
          </a:xfrm>
          <a:prstGeom prst="rect">
            <a:avLst/>
          </a:prstGeom>
          <a:noFill/>
        </p:spPr>
        <p:txBody>
          <a:bodyPr wrap="square" rtlCol="0">
            <a:spAutoFit/>
          </a:bodyPr>
          <a:lstStyle/>
          <a:p>
            <a:r>
              <a:rPr lang="en-US" sz="2800" cap="all" dirty="0"/>
              <a:t>Initial species lists - expectations</a:t>
            </a:r>
          </a:p>
        </p:txBody>
      </p:sp>
      <p:sp>
        <p:nvSpPr>
          <p:cNvPr id="2" name="TextBox 1">
            <a:extLst>
              <a:ext uri="{FF2B5EF4-FFF2-40B4-BE49-F238E27FC236}">
                <a16:creationId xmlns:a16="http://schemas.microsoft.com/office/drawing/2014/main" id="{F9643C7A-AE0B-4602-B22D-A91CECACB3DE}"/>
              </a:ext>
            </a:extLst>
          </p:cNvPr>
          <p:cNvSpPr txBox="1"/>
          <p:nvPr/>
        </p:nvSpPr>
        <p:spPr>
          <a:xfrm>
            <a:off x="876299" y="2455573"/>
            <a:ext cx="9429751" cy="3293209"/>
          </a:xfrm>
          <a:prstGeom prst="rect">
            <a:avLst/>
          </a:prstGeom>
          <a:noFill/>
        </p:spPr>
        <p:txBody>
          <a:bodyPr wrap="square" rtlCol="0">
            <a:spAutoFit/>
          </a:bodyPr>
          <a:lstStyle/>
          <a:p>
            <a:pPr marL="285750" indent="-285750">
              <a:buFont typeface="Arial" panose="020B0604020202020204" pitchFamily="34" charset="0"/>
              <a:buChar char="•"/>
            </a:pPr>
            <a:r>
              <a:rPr lang="en-US" sz="2400" dirty="0"/>
              <a:t>Narrow down the list based on expertise</a:t>
            </a:r>
          </a:p>
          <a:p>
            <a:pPr marL="285750" indent="-285750">
              <a:buFont typeface="Arial" panose="020B0604020202020204" pitchFamily="34" charset="0"/>
              <a:buChar char="•"/>
            </a:pPr>
            <a:r>
              <a:rPr lang="en-US" sz="2400" dirty="0"/>
              <a:t>Add species to the list that we may have missed</a:t>
            </a:r>
          </a:p>
          <a:p>
            <a:pPr marL="285750" indent="-285750">
              <a:buFont typeface="Arial" panose="020B0604020202020204" pitchFamily="34" charset="0"/>
              <a:buChar char="•"/>
            </a:pPr>
            <a:r>
              <a:rPr lang="en-US" sz="2400" u="sng" dirty="0"/>
              <a:t>Upload Excel spreadsheet (with your advice for formal risk assessment for each species included) to our shared folder</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If unfamiliar with some taxa, please use the Rapid Risk Assessment spreadsheet to help determine level of threat</a:t>
            </a:r>
          </a:p>
          <a:p>
            <a:pPr marL="742950" lvl="1" indent="-285750">
              <a:buFont typeface="Arial" panose="020B0604020202020204" pitchFamily="34" charset="0"/>
              <a:buChar char="•"/>
            </a:pPr>
            <a:r>
              <a:rPr lang="en-US" sz="2000" dirty="0"/>
              <a:t>This assessment is for your own use and does not need to be submitted to the organizing team</a:t>
            </a:r>
          </a:p>
        </p:txBody>
      </p:sp>
      <p:sp>
        <p:nvSpPr>
          <p:cNvPr id="3" name="Rectangle 2">
            <a:extLst>
              <a:ext uri="{FF2B5EF4-FFF2-40B4-BE49-F238E27FC236}">
                <a16:creationId xmlns:a16="http://schemas.microsoft.com/office/drawing/2014/main" id="{B29F4842-A1FF-4339-8962-3482E5E009F0}"/>
              </a:ext>
            </a:extLst>
          </p:cNvPr>
          <p:cNvSpPr/>
          <p:nvPr/>
        </p:nvSpPr>
        <p:spPr>
          <a:xfrm>
            <a:off x="447673" y="1002877"/>
            <a:ext cx="11258551" cy="1384995"/>
          </a:xfrm>
          <a:prstGeom prst="rect">
            <a:avLst/>
          </a:prstGeom>
        </p:spPr>
        <p:txBody>
          <a:bodyPr wrap="square">
            <a:spAutoFit/>
          </a:bodyPr>
          <a:lstStyle/>
          <a:p>
            <a:pPr algn="ctr"/>
            <a:r>
              <a:rPr lang="en-US" sz="2800" u="sng" dirty="0">
                <a:solidFill>
                  <a:srgbClr val="00B0F0"/>
                </a:solidFill>
              </a:rPr>
              <a:t>Objective: </a:t>
            </a:r>
            <a:r>
              <a:rPr lang="en-US" sz="2800" dirty="0">
                <a:solidFill>
                  <a:srgbClr val="00B0F0"/>
                </a:solidFill>
              </a:rPr>
              <a:t> </a:t>
            </a:r>
          </a:p>
          <a:p>
            <a:pPr algn="ctr"/>
            <a:r>
              <a:rPr lang="en-US" sz="2800" dirty="0">
                <a:solidFill>
                  <a:srgbClr val="00B0F0"/>
                </a:solidFill>
              </a:rPr>
              <a:t>To determine which species are of potential high risk and, thus, of which should be formally assessed</a:t>
            </a:r>
          </a:p>
        </p:txBody>
      </p:sp>
      <p:pic>
        <p:nvPicPr>
          <p:cNvPr id="4" name="Picture 3">
            <a:extLst>
              <a:ext uri="{FF2B5EF4-FFF2-40B4-BE49-F238E27FC236}">
                <a16:creationId xmlns:a16="http://schemas.microsoft.com/office/drawing/2014/main" id="{5299EDB2-A486-4FEE-91D3-D2A04E2A341A}"/>
              </a:ext>
            </a:extLst>
          </p:cNvPr>
          <p:cNvPicPr>
            <a:picLocks noChangeAspect="1"/>
          </p:cNvPicPr>
          <p:nvPr/>
        </p:nvPicPr>
        <p:blipFill rotWithShape="1">
          <a:blip r:embed="rId3"/>
          <a:srcRect t="23774" r="41797" b="15139"/>
          <a:stretch/>
        </p:blipFill>
        <p:spPr>
          <a:xfrm>
            <a:off x="942974" y="885199"/>
            <a:ext cx="9953625" cy="5876313"/>
          </a:xfrm>
          <a:prstGeom prst="rect">
            <a:avLst/>
          </a:prstGeom>
        </p:spPr>
      </p:pic>
      <p:grpSp>
        <p:nvGrpSpPr>
          <p:cNvPr id="11" name="Group 10">
            <a:extLst>
              <a:ext uri="{FF2B5EF4-FFF2-40B4-BE49-F238E27FC236}">
                <a16:creationId xmlns:a16="http://schemas.microsoft.com/office/drawing/2014/main" id="{CA89C3C8-4855-4DA8-B8F7-03E2B8D35E72}"/>
              </a:ext>
            </a:extLst>
          </p:cNvPr>
          <p:cNvGrpSpPr/>
          <p:nvPr/>
        </p:nvGrpSpPr>
        <p:grpSpPr>
          <a:xfrm>
            <a:off x="7210426" y="2392993"/>
            <a:ext cx="4219574" cy="2767325"/>
            <a:chOff x="7105650" y="2387872"/>
            <a:chExt cx="4219574" cy="2767325"/>
          </a:xfrm>
        </p:grpSpPr>
        <p:sp>
          <p:nvSpPr>
            <p:cNvPr id="5" name="Rectangle: Rounded Corners 4">
              <a:extLst>
                <a:ext uri="{FF2B5EF4-FFF2-40B4-BE49-F238E27FC236}">
                  <a16:creationId xmlns:a16="http://schemas.microsoft.com/office/drawing/2014/main" id="{D4FA8440-5CEB-405C-843D-02B2C7F27577}"/>
                </a:ext>
              </a:extLst>
            </p:cNvPr>
            <p:cNvSpPr/>
            <p:nvPr/>
          </p:nvSpPr>
          <p:spPr>
            <a:xfrm>
              <a:off x="7829549" y="2570631"/>
              <a:ext cx="3495675" cy="1981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Qualitative – gets you familiar with the species quickly; can use distribution info included in the ‘Helpful notes’ section of Initial Species List</a:t>
              </a:r>
            </a:p>
          </p:txBody>
        </p:sp>
        <p:sp>
          <p:nvSpPr>
            <p:cNvPr id="10" name="Right Brace 9">
              <a:extLst>
                <a:ext uri="{FF2B5EF4-FFF2-40B4-BE49-F238E27FC236}">
                  <a16:creationId xmlns:a16="http://schemas.microsoft.com/office/drawing/2014/main" id="{18B74ECF-AE05-4C0C-BFF8-960C8CA19F8D}"/>
                </a:ext>
              </a:extLst>
            </p:cNvPr>
            <p:cNvSpPr/>
            <p:nvPr/>
          </p:nvSpPr>
          <p:spPr>
            <a:xfrm>
              <a:off x="7105650" y="2387872"/>
              <a:ext cx="514350" cy="2767325"/>
            </a:xfrm>
            <a:prstGeom prst="rightBrace">
              <a:avLst>
                <a:gd name="adj1" fmla="val 8333"/>
                <a:gd name="adj2" fmla="val 5034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E41F41A6-0A78-40FA-A957-FB736D2420EC}"/>
              </a:ext>
            </a:extLst>
          </p:cNvPr>
          <p:cNvGrpSpPr/>
          <p:nvPr/>
        </p:nvGrpSpPr>
        <p:grpSpPr>
          <a:xfrm>
            <a:off x="9444036" y="5476559"/>
            <a:ext cx="2043113" cy="993503"/>
            <a:chOff x="9444036" y="5476559"/>
            <a:chExt cx="2043113" cy="993503"/>
          </a:xfrm>
        </p:grpSpPr>
        <p:sp>
          <p:nvSpPr>
            <p:cNvPr id="18" name="Right Brace 17">
              <a:extLst>
                <a:ext uri="{FF2B5EF4-FFF2-40B4-BE49-F238E27FC236}">
                  <a16:creationId xmlns:a16="http://schemas.microsoft.com/office/drawing/2014/main" id="{F6471CE1-3B4E-4352-BE1C-692F239D6125}"/>
                </a:ext>
              </a:extLst>
            </p:cNvPr>
            <p:cNvSpPr/>
            <p:nvPr/>
          </p:nvSpPr>
          <p:spPr>
            <a:xfrm>
              <a:off x="9444036" y="5476559"/>
              <a:ext cx="514350" cy="993503"/>
            </a:xfrm>
            <a:prstGeom prst="rightBrace">
              <a:avLst>
                <a:gd name="adj1" fmla="val 8333"/>
                <a:gd name="adj2" fmla="val 50344"/>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CC253428-AE8F-4A86-BC6F-02DF7D109A14}"/>
                </a:ext>
              </a:extLst>
            </p:cNvPr>
            <p:cNvSpPr/>
            <p:nvPr/>
          </p:nvSpPr>
          <p:spPr>
            <a:xfrm>
              <a:off x="10048875" y="5678417"/>
              <a:ext cx="1438274" cy="59798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Quantitative</a:t>
              </a:r>
            </a:p>
          </p:txBody>
        </p:sp>
      </p:grpSp>
      <p:pic>
        <p:nvPicPr>
          <p:cNvPr id="23" name="Picture 22">
            <a:extLst>
              <a:ext uri="{FF2B5EF4-FFF2-40B4-BE49-F238E27FC236}">
                <a16:creationId xmlns:a16="http://schemas.microsoft.com/office/drawing/2014/main" id="{54872B4D-1BE7-4953-AFD9-4DD58354145E}"/>
              </a:ext>
            </a:extLst>
          </p:cNvPr>
          <p:cNvPicPr>
            <a:picLocks noChangeAspect="1"/>
          </p:cNvPicPr>
          <p:nvPr/>
        </p:nvPicPr>
        <p:blipFill>
          <a:blip r:embed="rId4"/>
          <a:stretch>
            <a:fillRect/>
          </a:stretch>
        </p:blipFill>
        <p:spPr>
          <a:xfrm>
            <a:off x="8040810" y="-173279"/>
            <a:ext cx="4168878" cy="1655834"/>
          </a:xfrm>
          <a:prstGeom prst="rect">
            <a:avLst/>
          </a:prstGeom>
        </p:spPr>
      </p:pic>
    </p:spTree>
    <p:extLst>
      <p:ext uri="{BB962C8B-B14F-4D97-AF65-F5344CB8AC3E}">
        <p14:creationId xmlns:p14="http://schemas.microsoft.com/office/powerpoint/2010/main" val="315084563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1761066" y="288417"/>
            <a:ext cx="8669868" cy="1188720"/>
          </a:xfrm>
          <a:solidFill>
            <a:srgbClr val="FFFFFF"/>
          </a:solidFill>
          <a:ln>
            <a:solidFill>
              <a:srgbClr val="404040"/>
            </a:solidFill>
          </a:ln>
        </p:spPr>
        <p:txBody>
          <a:bodyPr>
            <a:normAutofit/>
          </a:bodyPr>
          <a:lstStyle/>
          <a:p>
            <a:r>
              <a:rPr lang="en-US" dirty="0">
                <a:solidFill>
                  <a:srgbClr val="404040"/>
                </a:solidFill>
              </a:rPr>
              <a:t>Preliminary results</a:t>
            </a:r>
          </a:p>
        </p:txBody>
      </p:sp>
      <p:pic>
        <p:nvPicPr>
          <p:cNvPr id="4" name="Picture 3">
            <a:extLst>
              <a:ext uri="{FF2B5EF4-FFF2-40B4-BE49-F238E27FC236}">
                <a16:creationId xmlns:a16="http://schemas.microsoft.com/office/drawing/2014/main" id="{516C7147-C4F7-48F9-B253-772C4AAF92B5}"/>
              </a:ext>
            </a:extLst>
          </p:cNvPr>
          <p:cNvPicPr>
            <a:picLocks noChangeAspect="1"/>
          </p:cNvPicPr>
          <p:nvPr/>
        </p:nvPicPr>
        <p:blipFill>
          <a:blip r:embed="rId3"/>
          <a:stretch>
            <a:fillRect/>
          </a:stretch>
        </p:blipFill>
        <p:spPr>
          <a:xfrm>
            <a:off x="2271969" y="1749932"/>
            <a:ext cx="7599238" cy="4819651"/>
          </a:xfrm>
          <a:prstGeom prst="rect">
            <a:avLst/>
          </a:prstGeom>
        </p:spPr>
      </p:pic>
      <p:sp>
        <p:nvSpPr>
          <p:cNvPr id="5" name="TextBox 4">
            <a:extLst>
              <a:ext uri="{FF2B5EF4-FFF2-40B4-BE49-F238E27FC236}">
                <a16:creationId xmlns:a16="http://schemas.microsoft.com/office/drawing/2014/main" id="{3C8D33B0-6F13-45FF-BDDE-97B8931C81F4}"/>
              </a:ext>
            </a:extLst>
          </p:cNvPr>
          <p:cNvSpPr txBox="1"/>
          <p:nvPr/>
        </p:nvSpPr>
        <p:spPr>
          <a:xfrm>
            <a:off x="8362950" y="2300049"/>
            <a:ext cx="1743075" cy="861774"/>
          </a:xfrm>
          <a:prstGeom prst="rect">
            <a:avLst/>
          </a:prstGeom>
          <a:noFill/>
        </p:spPr>
        <p:txBody>
          <a:bodyPr wrap="square" rtlCol="0">
            <a:spAutoFit/>
          </a:bodyPr>
          <a:lstStyle/>
          <a:p>
            <a:r>
              <a:rPr lang="en-GB" sz="1600" dirty="0">
                <a:solidFill>
                  <a:schemeClr val="bg1"/>
                </a:solidFill>
              </a:rPr>
              <a:t>B = Bivalve</a:t>
            </a:r>
          </a:p>
          <a:p>
            <a:r>
              <a:rPr lang="en-GB" sz="1600" dirty="0">
                <a:solidFill>
                  <a:schemeClr val="bg1"/>
                </a:solidFill>
              </a:rPr>
              <a:t>D = Decapod</a:t>
            </a:r>
          </a:p>
          <a:p>
            <a:r>
              <a:rPr lang="en-GB" sz="1600" dirty="0">
                <a:solidFill>
                  <a:schemeClr val="bg1"/>
                </a:solidFill>
              </a:rPr>
              <a:t>G = Gastropod</a:t>
            </a:r>
          </a:p>
        </p:txBody>
      </p:sp>
    </p:spTree>
    <p:extLst>
      <p:ext uri="{BB962C8B-B14F-4D97-AF65-F5344CB8AC3E}">
        <p14:creationId xmlns:p14="http://schemas.microsoft.com/office/powerpoint/2010/main" val="175246519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1761066" y="964692"/>
            <a:ext cx="8669868" cy="1188720"/>
          </a:xfrm>
          <a:solidFill>
            <a:srgbClr val="FFFFFF"/>
          </a:solidFill>
          <a:ln>
            <a:solidFill>
              <a:srgbClr val="404040"/>
            </a:solidFill>
          </a:ln>
        </p:spPr>
        <p:txBody>
          <a:bodyPr>
            <a:normAutofit/>
          </a:bodyPr>
          <a:lstStyle/>
          <a:p>
            <a:r>
              <a:rPr lang="en-US" dirty="0"/>
              <a:t>Forecasting/horizon scanning</a:t>
            </a:r>
            <a:endParaRPr lang="en-US" dirty="0">
              <a:solidFill>
                <a:srgbClr val="404040"/>
              </a:solidFill>
            </a:endParaRPr>
          </a:p>
        </p:txBody>
      </p:sp>
      <p:sp>
        <p:nvSpPr>
          <p:cNvPr id="3" name="Subtitle 2">
            <a:extLst>
              <a:ext uri="{FF2B5EF4-FFF2-40B4-BE49-F238E27FC236}">
                <a16:creationId xmlns:a16="http://schemas.microsoft.com/office/drawing/2014/main" id="{1843CAD3-8DEB-464A-AE78-CCFC61E4071A}"/>
              </a:ext>
            </a:extLst>
          </p:cNvPr>
          <p:cNvSpPr txBox="1">
            <a:spLocks/>
          </p:cNvSpPr>
          <p:nvPr/>
        </p:nvSpPr>
        <p:spPr>
          <a:xfrm>
            <a:off x="1678075" y="2612571"/>
            <a:ext cx="8752859" cy="3039576"/>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lnSpc>
                <a:spcPct val="120000"/>
              </a:lnSpc>
              <a:spcBef>
                <a:spcPts val="1200"/>
              </a:spcBef>
              <a:spcAft>
                <a:spcPts val="600"/>
              </a:spcAft>
              <a:buNone/>
            </a:pPr>
            <a:r>
              <a:rPr lang="en-US" sz="2800" dirty="0"/>
              <a:t>This process in the context of invasive species </a:t>
            </a:r>
            <a:r>
              <a:rPr lang="en-US" sz="2800" b="1" dirty="0"/>
              <a:t>prioritizes the threat posed by species that are absent or not yet widely spread in a risk assessment area </a:t>
            </a:r>
            <a:r>
              <a:rPr lang="en-US" sz="2800" dirty="0"/>
              <a:t>and is a vital part of invasive species management and an essential element of an early warning system.</a:t>
            </a:r>
          </a:p>
        </p:txBody>
      </p:sp>
      <p:sp>
        <p:nvSpPr>
          <p:cNvPr id="6" name="TextBox 5">
            <a:extLst>
              <a:ext uri="{FF2B5EF4-FFF2-40B4-BE49-F238E27FC236}">
                <a16:creationId xmlns:a16="http://schemas.microsoft.com/office/drawing/2014/main" id="{D93B5F28-51F0-4552-9E84-B52CD92003C5}"/>
              </a:ext>
            </a:extLst>
          </p:cNvPr>
          <p:cNvSpPr txBox="1"/>
          <p:nvPr/>
        </p:nvSpPr>
        <p:spPr>
          <a:xfrm>
            <a:off x="277837" y="6319810"/>
            <a:ext cx="6098344" cy="369332"/>
          </a:xfrm>
          <a:prstGeom prst="rect">
            <a:avLst/>
          </a:prstGeom>
          <a:noFill/>
        </p:spPr>
        <p:txBody>
          <a:bodyPr wrap="square">
            <a:spAutoFit/>
          </a:bodyPr>
          <a:lstStyle/>
          <a:p>
            <a:pPr>
              <a:spcBef>
                <a:spcPts val="1200"/>
              </a:spcBef>
            </a:pPr>
            <a:r>
              <a:rPr lang="en-US" sz="1800" dirty="0" err="1"/>
              <a:t>Copp</a:t>
            </a:r>
            <a:r>
              <a:rPr lang="en-US" sz="1800" dirty="0"/>
              <a:t> et al., 2007; </a:t>
            </a:r>
            <a:r>
              <a:rPr lang="en-US" sz="1800" dirty="0" err="1"/>
              <a:t>Genovesi</a:t>
            </a:r>
            <a:r>
              <a:rPr lang="en-US" sz="1800" dirty="0"/>
              <a:t> et al., 2010; Roy et al. 2014 </a:t>
            </a:r>
          </a:p>
        </p:txBody>
      </p:sp>
      <p:pic>
        <p:nvPicPr>
          <p:cNvPr id="5" name="Picture 4">
            <a:extLst>
              <a:ext uri="{FF2B5EF4-FFF2-40B4-BE49-F238E27FC236}">
                <a16:creationId xmlns:a16="http://schemas.microsoft.com/office/drawing/2014/main" id="{6CE643AC-B477-45FA-97E0-E0971CEB852C}"/>
              </a:ext>
            </a:extLst>
          </p:cNvPr>
          <p:cNvPicPr>
            <a:picLocks noChangeAspect="1"/>
          </p:cNvPicPr>
          <p:nvPr/>
        </p:nvPicPr>
        <p:blipFill rotWithShape="1">
          <a:blip r:embed="rId3"/>
          <a:srcRect l="65780" t="12500" r="15626" b="20277"/>
          <a:stretch/>
        </p:blipFill>
        <p:spPr>
          <a:xfrm>
            <a:off x="3143250" y="510528"/>
            <a:ext cx="5581650" cy="5675459"/>
          </a:xfrm>
          <a:prstGeom prst="rect">
            <a:avLst/>
          </a:prstGeom>
        </p:spPr>
      </p:pic>
    </p:spTree>
    <p:extLst>
      <p:ext uri="{BB962C8B-B14F-4D97-AF65-F5344CB8AC3E}">
        <p14:creationId xmlns:p14="http://schemas.microsoft.com/office/powerpoint/2010/main" val="16845704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1761066" y="964692"/>
            <a:ext cx="8669868" cy="1188720"/>
          </a:xfrm>
          <a:solidFill>
            <a:srgbClr val="FFFFFF"/>
          </a:solidFill>
          <a:ln>
            <a:solidFill>
              <a:srgbClr val="404040"/>
            </a:solidFill>
          </a:ln>
        </p:spPr>
        <p:txBody>
          <a:bodyPr>
            <a:normAutofit/>
          </a:bodyPr>
          <a:lstStyle/>
          <a:p>
            <a:r>
              <a:rPr lang="en-US" sz="2800" cap="small" dirty="0"/>
              <a:t>Organizing</a:t>
            </a:r>
            <a:r>
              <a:rPr lang="en-US" sz="2800" b="1" cap="small" dirty="0"/>
              <a:t> </a:t>
            </a:r>
            <a:r>
              <a:rPr lang="en-US" sz="2800" cap="small" dirty="0"/>
              <a:t>Team</a:t>
            </a:r>
            <a:endParaRPr lang="en-US" dirty="0">
              <a:solidFill>
                <a:srgbClr val="404040"/>
              </a:solidFill>
            </a:endParaRPr>
          </a:p>
        </p:txBody>
      </p:sp>
      <p:sp>
        <p:nvSpPr>
          <p:cNvPr id="4" name="Subtitle 2">
            <a:extLst>
              <a:ext uri="{FF2B5EF4-FFF2-40B4-BE49-F238E27FC236}">
                <a16:creationId xmlns:a16="http://schemas.microsoft.com/office/drawing/2014/main" id="{30839B37-6D12-425F-851C-C8BD71A25EA3}"/>
              </a:ext>
            </a:extLst>
          </p:cNvPr>
          <p:cNvSpPr txBox="1">
            <a:spLocks/>
          </p:cNvSpPr>
          <p:nvPr/>
        </p:nvSpPr>
        <p:spPr>
          <a:xfrm>
            <a:off x="928468" y="2791325"/>
            <a:ext cx="10311617" cy="3101983"/>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r>
              <a:rPr lang="en-US" sz="2800" b="1" dirty="0"/>
              <a:t>Wes Daniel </a:t>
            </a:r>
            <a:r>
              <a:rPr lang="en-US" sz="2800" dirty="0"/>
              <a:t>– USGS, Nonindigenous Aquatic Species (NAS)</a:t>
            </a:r>
          </a:p>
          <a:p>
            <a:r>
              <a:rPr lang="en-US" sz="2800" b="1" dirty="0"/>
              <a:t>Leslie Hartman </a:t>
            </a:r>
            <a:r>
              <a:rPr lang="en-US" sz="2800" dirty="0"/>
              <a:t>– Texas Parks &amp; Wildlife, Coastal Fisheries</a:t>
            </a:r>
          </a:p>
          <a:p>
            <a:r>
              <a:rPr lang="en-US" sz="2800" b="1" dirty="0"/>
              <a:t>Monica McGarrity </a:t>
            </a:r>
            <a:r>
              <a:rPr lang="en-US" sz="2800" dirty="0"/>
              <a:t>– Texas Parks &amp; Wildlife, Inland Fisheries</a:t>
            </a:r>
          </a:p>
          <a:p>
            <a:r>
              <a:rPr lang="en-US" sz="2800" b="1" dirty="0"/>
              <a:t>Hanna Bauer </a:t>
            </a:r>
            <a:r>
              <a:rPr lang="en-US" sz="2800" dirty="0"/>
              <a:t>– Texas Parks &amp; Wildlife, Coastal Fisheries</a:t>
            </a:r>
          </a:p>
          <a:p>
            <a:r>
              <a:rPr lang="en-US" sz="2800" b="1" dirty="0"/>
              <a:t>Katie O’Shaughnessy </a:t>
            </a:r>
            <a:r>
              <a:rPr lang="en-US" sz="2800" dirty="0"/>
              <a:t>– former Texas Parks &amp; Wildlife, Coastal Fisheries</a:t>
            </a:r>
          </a:p>
          <a:p>
            <a:endParaRPr lang="en-US" sz="2800" dirty="0"/>
          </a:p>
          <a:p>
            <a:endParaRPr lang="en-US" sz="2800" dirty="0"/>
          </a:p>
          <a:p>
            <a:endParaRPr lang="en-US" sz="2800" dirty="0"/>
          </a:p>
        </p:txBody>
      </p:sp>
    </p:spTree>
    <p:extLst>
      <p:ext uri="{BB962C8B-B14F-4D97-AF65-F5344CB8AC3E}">
        <p14:creationId xmlns:p14="http://schemas.microsoft.com/office/powerpoint/2010/main" val="428375633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1761066" y="964692"/>
            <a:ext cx="8669868" cy="1188720"/>
          </a:xfrm>
          <a:solidFill>
            <a:srgbClr val="FFFFFF"/>
          </a:solidFill>
          <a:ln>
            <a:solidFill>
              <a:srgbClr val="404040"/>
            </a:solidFill>
          </a:ln>
        </p:spPr>
        <p:txBody>
          <a:bodyPr>
            <a:normAutofit/>
          </a:bodyPr>
          <a:lstStyle/>
          <a:p>
            <a:r>
              <a:rPr lang="en-US" dirty="0">
                <a:solidFill>
                  <a:srgbClr val="404040"/>
                </a:solidFill>
              </a:rPr>
              <a:t>Co-authors</a:t>
            </a:r>
          </a:p>
        </p:txBody>
      </p:sp>
      <p:sp>
        <p:nvSpPr>
          <p:cNvPr id="13" name="TextBox 12">
            <a:extLst>
              <a:ext uri="{FF2B5EF4-FFF2-40B4-BE49-F238E27FC236}">
                <a16:creationId xmlns:a16="http://schemas.microsoft.com/office/drawing/2014/main" id="{15ECD971-33B0-42B6-B0C8-D44C2F6B224C}"/>
              </a:ext>
            </a:extLst>
          </p:cNvPr>
          <p:cNvSpPr txBox="1"/>
          <p:nvPr/>
        </p:nvSpPr>
        <p:spPr>
          <a:xfrm>
            <a:off x="942977" y="2735968"/>
            <a:ext cx="3743326" cy="3600537"/>
          </a:xfrm>
          <a:prstGeom prst="rect">
            <a:avLst/>
          </a:prstGeom>
          <a:noFill/>
        </p:spPr>
        <p:txBody>
          <a:bodyPr wrap="square">
            <a:spAutoFit/>
          </a:bodyPr>
          <a:lstStyle/>
          <a:p>
            <a:pPr>
              <a:lnSpc>
                <a:spcPct val="120000"/>
              </a:lnSpc>
            </a:pPr>
            <a:r>
              <a:rPr lang="en-GB" sz="2400" dirty="0"/>
              <a:t>Julie Anderson-Lively</a:t>
            </a:r>
          </a:p>
          <a:p>
            <a:pPr>
              <a:lnSpc>
                <a:spcPct val="120000"/>
              </a:lnSpc>
            </a:pPr>
            <a:r>
              <a:rPr lang="en-GB" sz="2400" dirty="0"/>
              <a:t>Wayne Bennett</a:t>
            </a:r>
          </a:p>
          <a:p>
            <a:pPr>
              <a:lnSpc>
                <a:spcPct val="120000"/>
              </a:lnSpc>
            </a:pPr>
            <a:r>
              <a:rPr lang="en-GB" sz="2400" dirty="0"/>
              <a:t>Jorge Brenner</a:t>
            </a:r>
          </a:p>
          <a:p>
            <a:pPr>
              <a:lnSpc>
                <a:spcPct val="120000"/>
              </a:lnSpc>
            </a:pPr>
            <a:r>
              <a:rPr lang="en-GB" sz="2400" dirty="0"/>
              <a:t>Alli </a:t>
            </a:r>
            <a:r>
              <a:rPr lang="en-GB" sz="2400" dirty="0" err="1"/>
              <a:t>Candelmo</a:t>
            </a:r>
            <a:endParaRPr lang="en-GB" sz="2400" dirty="0"/>
          </a:p>
          <a:p>
            <a:pPr>
              <a:lnSpc>
                <a:spcPct val="120000"/>
              </a:lnSpc>
            </a:pPr>
            <a:r>
              <a:rPr lang="en-GB" sz="2400" dirty="0"/>
              <a:t>Gordon </a:t>
            </a:r>
            <a:r>
              <a:rPr lang="en-GB" sz="2400" dirty="0" err="1"/>
              <a:t>Copp</a:t>
            </a:r>
            <a:endParaRPr lang="en-GB" sz="2400" dirty="0"/>
          </a:p>
          <a:p>
            <a:pPr>
              <a:lnSpc>
                <a:spcPct val="120000"/>
              </a:lnSpc>
            </a:pPr>
            <a:r>
              <a:rPr lang="en-GB" sz="2400" dirty="0"/>
              <a:t>Jess Dutton</a:t>
            </a:r>
          </a:p>
          <a:p>
            <a:pPr>
              <a:lnSpc>
                <a:spcPct val="120000"/>
              </a:lnSpc>
            </a:pPr>
            <a:r>
              <a:rPr lang="en-GB" sz="2400" dirty="0"/>
              <a:t>Alex Fogg</a:t>
            </a:r>
          </a:p>
          <a:p>
            <a:pPr>
              <a:lnSpc>
                <a:spcPct val="120000"/>
              </a:lnSpc>
            </a:pPr>
            <a:endParaRPr lang="en-GB" sz="2400" dirty="0"/>
          </a:p>
        </p:txBody>
      </p:sp>
      <p:sp>
        <p:nvSpPr>
          <p:cNvPr id="15" name="TextBox 14">
            <a:extLst>
              <a:ext uri="{FF2B5EF4-FFF2-40B4-BE49-F238E27FC236}">
                <a16:creationId xmlns:a16="http://schemas.microsoft.com/office/drawing/2014/main" id="{35C78272-2DB1-4E41-AE52-963A52045832}"/>
              </a:ext>
            </a:extLst>
          </p:cNvPr>
          <p:cNvSpPr txBox="1"/>
          <p:nvPr/>
        </p:nvSpPr>
        <p:spPr>
          <a:xfrm>
            <a:off x="4686303" y="2735968"/>
            <a:ext cx="3743326" cy="2714141"/>
          </a:xfrm>
          <a:prstGeom prst="rect">
            <a:avLst/>
          </a:prstGeom>
          <a:noFill/>
        </p:spPr>
        <p:txBody>
          <a:bodyPr wrap="square">
            <a:spAutoFit/>
          </a:bodyPr>
          <a:lstStyle/>
          <a:p>
            <a:pPr>
              <a:lnSpc>
                <a:spcPct val="120000"/>
              </a:lnSpc>
            </a:pPr>
            <a:r>
              <a:rPr lang="en-GB" sz="2400" dirty="0"/>
              <a:t>Steve Geiger</a:t>
            </a:r>
          </a:p>
          <a:p>
            <a:pPr>
              <a:lnSpc>
                <a:spcPct val="120000"/>
              </a:lnSpc>
            </a:pPr>
            <a:r>
              <a:rPr lang="en-GB" sz="2400" dirty="0"/>
              <a:t>Joe Goy</a:t>
            </a:r>
          </a:p>
          <a:p>
            <a:pPr>
              <a:lnSpc>
                <a:spcPct val="120000"/>
              </a:lnSpc>
            </a:pPr>
            <a:r>
              <a:rPr lang="en-GB" sz="2400" dirty="0"/>
              <a:t>Steve </a:t>
            </a:r>
            <a:r>
              <a:rPr lang="en-GB" sz="2400" dirty="0" err="1"/>
              <a:t>Kolian</a:t>
            </a:r>
            <a:endParaRPr lang="en-GB" sz="2400" dirty="0"/>
          </a:p>
          <a:p>
            <a:pPr>
              <a:lnSpc>
                <a:spcPct val="120000"/>
              </a:lnSpc>
            </a:pPr>
            <a:r>
              <a:rPr lang="en-GB" sz="2400" dirty="0"/>
              <a:t>Tim Lyons</a:t>
            </a:r>
          </a:p>
          <a:p>
            <a:pPr>
              <a:lnSpc>
                <a:spcPct val="120000"/>
              </a:lnSpc>
            </a:pPr>
            <a:r>
              <a:rPr lang="en-GB" sz="2400" dirty="0"/>
              <a:t>Matt McClure</a:t>
            </a:r>
          </a:p>
          <a:p>
            <a:pPr>
              <a:lnSpc>
                <a:spcPct val="120000"/>
              </a:lnSpc>
            </a:pPr>
            <a:r>
              <a:rPr lang="en-GB" sz="2400" dirty="0"/>
              <a:t>Ashley Morgan-Olvera</a:t>
            </a:r>
          </a:p>
        </p:txBody>
      </p:sp>
      <p:sp>
        <p:nvSpPr>
          <p:cNvPr id="17" name="TextBox 16">
            <a:extLst>
              <a:ext uri="{FF2B5EF4-FFF2-40B4-BE49-F238E27FC236}">
                <a16:creationId xmlns:a16="http://schemas.microsoft.com/office/drawing/2014/main" id="{1DB96D27-7D5B-4377-97FD-81C72CC61625}"/>
              </a:ext>
            </a:extLst>
          </p:cNvPr>
          <p:cNvSpPr txBox="1"/>
          <p:nvPr/>
        </p:nvSpPr>
        <p:spPr>
          <a:xfrm>
            <a:off x="8572501" y="2735968"/>
            <a:ext cx="3181348" cy="3600537"/>
          </a:xfrm>
          <a:prstGeom prst="rect">
            <a:avLst/>
          </a:prstGeom>
          <a:noFill/>
        </p:spPr>
        <p:txBody>
          <a:bodyPr wrap="square">
            <a:spAutoFit/>
          </a:bodyPr>
          <a:lstStyle/>
          <a:p>
            <a:pPr>
              <a:lnSpc>
                <a:spcPct val="120000"/>
              </a:lnSpc>
            </a:pPr>
            <a:r>
              <a:rPr lang="en-GB" sz="2400" dirty="0"/>
              <a:t>Mike Norberg</a:t>
            </a:r>
          </a:p>
          <a:p>
            <a:pPr>
              <a:lnSpc>
                <a:spcPct val="120000"/>
              </a:lnSpc>
            </a:pPr>
            <a:r>
              <a:rPr lang="en-GB" sz="2400" dirty="0"/>
              <a:t>Scott Porter</a:t>
            </a:r>
          </a:p>
          <a:p>
            <a:pPr>
              <a:lnSpc>
                <a:spcPct val="120000"/>
              </a:lnSpc>
            </a:pPr>
            <a:r>
              <a:rPr lang="en-GB" sz="2400" dirty="0"/>
              <a:t>Elizabeth Robinson</a:t>
            </a:r>
          </a:p>
          <a:p>
            <a:pPr>
              <a:lnSpc>
                <a:spcPct val="120000"/>
              </a:lnSpc>
            </a:pPr>
            <a:r>
              <a:rPr lang="en-GB" sz="2400" dirty="0"/>
              <a:t>Paul </a:t>
            </a:r>
            <a:r>
              <a:rPr lang="en-GB" sz="2400" dirty="0" err="1"/>
              <a:t>Sammarco</a:t>
            </a:r>
            <a:endParaRPr lang="en-GB" sz="2400" dirty="0"/>
          </a:p>
          <a:p>
            <a:pPr>
              <a:lnSpc>
                <a:spcPct val="120000"/>
              </a:lnSpc>
            </a:pPr>
            <a:r>
              <a:rPr lang="en-GB" sz="2400" dirty="0"/>
              <a:t>Lorenzo </a:t>
            </a:r>
            <a:r>
              <a:rPr lang="en-GB" sz="2400" dirty="0" err="1"/>
              <a:t>Vilizzi</a:t>
            </a:r>
            <a:endParaRPr lang="en-GB" sz="2400" dirty="0"/>
          </a:p>
          <a:p>
            <a:pPr>
              <a:lnSpc>
                <a:spcPct val="120000"/>
              </a:lnSpc>
            </a:pPr>
            <a:r>
              <a:rPr lang="en-GB" sz="2400" dirty="0"/>
              <a:t>Mary </a:t>
            </a:r>
            <a:r>
              <a:rPr lang="en-GB" sz="2400" dirty="0" err="1"/>
              <a:t>Wicksten</a:t>
            </a:r>
            <a:endParaRPr lang="en-GB" sz="2400" dirty="0"/>
          </a:p>
          <a:p>
            <a:pPr>
              <a:lnSpc>
                <a:spcPct val="120000"/>
              </a:lnSpc>
            </a:pPr>
            <a:endParaRPr lang="en-GB" sz="2400" dirty="0"/>
          </a:p>
          <a:p>
            <a:pPr>
              <a:lnSpc>
                <a:spcPct val="120000"/>
              </a:lnSpc>
            </a:pPr>
            <a:endParaRPr lang="en-GB" sz="2400" dirty="0"/>
          </a:p>
        </p:txBody>
      </p:sp>
    </p:spTree>
    <p:extLst>
      <p:ext uri="{BB962C8B-B14F-4D97-AF65-F5344CB8AC3E}">
        <p14:creationId xmlns:p14="http://schemas.microsoft.com/office/powerpoint/2010/main" val="3275112142"/>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2880783" y="531325"/>
            <a:ext cx="6430434" cy="784562"/>
          </a:xfrm>
          <a:solidFill>
            <a:srgbClr val="FFFFFF"/>
          </a:solidFill>
          <a:ln>
            <a:solidFill>
              <a:srgbClr val="404040"/>
            </a:solidFill>
          </a:ln>
        </p:spPr>
        <p:txBody>
          <a:bodyPr>
            <a:normAutofit/>
          </a:bodyPr>
          <a:lstStyle/>
          <a:p>
            <a:r>
              <a:rPr lang="en-US" dirty="0">
                <a:solidFill>
                  <a:srgbClr val="404040"/>
                </a:solidFill>
              </a:rPr>
              <a:t>Major taxonomic groups</a:t>
            </a:r>
          </a:p>
        </p:txBody>
      </p:sp>
      <p:sp>
        <p:nvSpPr>
          <p:cNvPr id="15" name="TextBox 14">
            <a:extLst>
              <a:ext uri="{FF2B5EF4-FFF2-40B4-BE49-F238E27FC236}">
                <a16:creationId xmlns:a16="http://schemas.microsoft.com/office/drawing/2014/main" id="{AB3FB3B0-DB24-418F-BD5C-59292C478F9E}"/>
              </a:ext>
            </a:extLst>
          </p:cNvPr>
          <p:cNvSpPr txBox="1"/>
          <p:nvPr/>
        </p:nvSpPr>
        <p:spPr>
          <a:xfrm>
            <a:off x="1407355" y="2151727"/>
            <a:ext cx="4688645" cy="2862322"/>
          </a:xfrm>
          <a:prstGeom prst="rect">
            <a:avLst/>
          </a:prstGeom>
          <a:noFill/>
        </p:spPr>
        <p:txBody>
          <a:bodyPr wrap="square">
            <a:spAutoFit/>
          </a:bodyPr>
          <a:lstStyle/>
          <a:p>
            <a:pPr marL="342900" lvl="0" indent="-342900">
              <a:buFont typeface="Arial" panose="020B0604020202020204" pitchFamily="34" charset="0"/>
              <a:buChar char="•"/>
            </a:pPr>
            <a:r>
              <a:rPr lang="en-US" sz="3600" dirty="0"/>
              <a:t>Ascidians</a:t>
            </a:r>
          </a:p>
          <a:p>
            <a:pPr marL="342900" lvl="0" indent="-342900">
              <a:buFont typeface="Arial" panose="020B0604020202020204" pitchFamily="34" charset="0"/>
              <a:buChar char="•"/>
            </a:pPr>
            <a:r>
              <a:rPr lang="en-US" sz="3600" dirty="0"/>
              <a:t>Bivalves</a:t>
            </a:r>
          </a:p>
          <a:p>
            <a:pPr marL="342900" lvl="0" indent="-342900">
              <a:buFont typeface="Arial" panose="020B0604020202020204" pitchFamily="34" charset="0"/>
              <a:buChar char="•"/>
            </a:pPr>
            <a:r>
              <a:rPr lang="en-US" sz="3600" dirty="0"/>
              <a:t>Bryozoans</a:t>
            </a:r>
          </a:p>
          <a:p>
            <a:pPr marL="342900" lvl="0" indent="-342900">
              <a:buFont typeface="Arial" panose="020B0604020202020204" pitchFamily="34" charset="0"/>
              <a:buChar char="•"/>
            </a:pPr>
            <a:r>
              <a:rPr lang="en-US" sz="3600" dirty="0"/>
              <a:t>Corals and Anemones</a:t>
            </a:r>
          </a:p>
          <a:p>
            <a:pPr marL="342900" lvl="0" indent="-342900">
              <a:buFont typeface="Arial" panose="020B0604020202020204" pitchFamily="34" charset="0"/>
              <a:buChar char="•"/>
            </a:pPr>
            <a:r>
              <a:rPr lang="en-US" sz="3600" dirty="0"/>
              <a:t>Decapods</a:t>
            </a:r>
          </a:p>
        </p:txBody>
      </p:sp>
      <p:sp>
        <p:nvSpPr>
          <p:cNvPr id="4" name="TextBox 3">
            <a:extLst>
              <a:ext uri="{FF2B5EF4-FFF2-40B4-BE49-F238E27FC236}">
                <a16:creationId xmlns:a16="http://schemas.microsoft.com/office/drawing/2014/main" id="{63FDC041-DB76-430B-9815-05472762C9CA}"/>
              </a:ext>
            </a:extLst>
          </p:cNvPr>
          <p:cNvSpPr txBox="1"/>
          <p:nvPr/>
        </p:nvSpPr>
        <p:spPr>
          <a:xfrm>
            <a:off x="6722305" y="2288737"/>
            <a:ext cx="4688645" cy="2308324"/>
          </a:xfrm>
          <a:prstGeom prst="rect">
            <a:avLst/>
          </a:prstGeom>
          <a:noFill/>
        </p:spPr>
        <p:txBody>
          <a:bodyPr wrap="square">
            <a:spAutoFit/>
          </a:bodyPr>
          <a:lstStyle/>
          <a:p>
            <a:pPr marL="342900" lvl="0" indent="-342900">
              <a:buFont typeface="Arial" panose="020B0604020202020204" pitchFamily="34" charset="0"/>
              <a:buChar char="•"/>
            </a:pPr>
            <a:r>
              <a:rPr lang="en-US" sz="3600" dirty="0"/>
              <a:t>Echinoderms</a:t>
            </a:r>
          </a:p>
          <a:p>
            <a:pPr marL="342900" lvl="0" indent="-342900">
              <a:buFont typeface="Arial" panose="020B0604020202020204" pitchFamily="34" charset="0"/>
              <a:buChar char="•"/>
            </a:pPr>
            <a:r>
              <a:rPr lang="en-US" sz="3600" dirty="0"/>
              <a:t>Elasmobranch</a:t>
            </a:r>
          </a:p>
          <a:p>
            <a:pPr marL="342900" lvl="0" indent="-342900">
              <a:buFont typeface="Arial" panose="020B0604020202020204" pitchFamily="34" charset="0"/>
              <a:buChar char="•"/>
            </a:pPr>
            <a:r>
              <a:rPr lang="en-US" sz="3600" dirty="0"/>
              <a:t>Fish</a:t>
            </a:r>
          </a:p>
          <a:p>
            <a:pPr marL="342900" lvl="0" indent="-342900">
              <a:buFont typeface="Arial" panose="020B0604020202020204" pitchFamily="34" charset="0"/>
              <a:buChar char="•"/>
            </a:pPr>
            <a:r>
              <a:rPr lang="en-US" sz="3600" dirty="0"/>
              <a:t>Gastropods</a:t>
            </a:r>
          </a:p>
        </p:txBody>
      </p:sp>
    </p:spTree>
    <p:extLst>
      <p:ext uri="{BB962C8B-B14F-4D97-AF65-F5344CB8AC3E}">
        <p14:creationId xmlns:p14="http://schemas.microsoft.com/office/powerpoint/2010/main" val="3927679255"/>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1761066" y="964692"/>
            <a:ext cx="8669868" cy="1188720"/>
          </a:xfrm>
          <a:solidFill>
            <a:srgbClr val="FFFFFF"/>
          </a:solidFill>
          <a:ln>
            <a:solidFill>
              <a:srgbClr val="404040"/>
            </a:solidFill>
          </a:ln>
        </p:spPr>
        <p:txBody>
          <a:bodyPr>
            <a:normAutofit/>
          </a:bodyPr>
          <a:lstStyle/>
          <a:p>
            <a:r>
              <a:rPr lang="en-US" dirty="0">
                <a:solidFill>
                  <a:srgbClr val="404040"/>
                </a:solidFill>
              </a:rPr>
              <a:t>Research question</a:t>
            </a:r>
          </a:p>
        </p:txBody>
      </p:sp>
      <p:sp>
        <p:nvSpPr>
          <p:cNvPr id="5" name="Rectangle 4">
            <a:extLst>
              <a:ext uri="{FF2B5EF4-FFF2-40B4-BE49-F238E27FC236}">
                <a16:creationId xmlns:a16="http://schemas.microsoft.com/office/drawing/2014/main" id="{68E83A56-1D78-4197-AB83-372285931412}"/>
              </a:ext>
            </a:extLst>
          </p:cNvPr>
          <p:cNvSpPr/>
          <p:nvPr/>
        </p:nvSpPr>
        <p:spPr>
          <a:xfrm>
            <a:off x="1600200" y="2639423"/>
            <a:ext cx="8991599" cy="3360215"/>
          </a:xfrm>
          <a:prstGeom prst="rect">
            <a:avLst/>
          </a:prstGeom>
        </p:spPr>
        <p:txBody>
          <a:bodyPr wrap="square">
            <a:spAutoFit/>
          </a:bodyPr>
          <a:lstStyle/>
          <a:p>
            <a:pPr algn="ctr">
              <a:lnSpc>
                <a:spcPct val="120000"/>
              </a:lnSpc>
            </a:pPr>
            <a:r>
              <a:rPr lang="en-US" sz="3600" b="1" i="1" dirty="0"/>
              <a:t>What species are likely to be introduced, establish, and cause ecological and/or socio-economic harm to coastal and marine habitats in the risk assessment area over the next decade?</a:t>
            </a:r>
          </a:p>
        </p:txBody>
      </p:sp>
    </p:spTree>
    <p:extLst>
      <p:ext uri="{BB962C8B-B14F-4D97-AF65-F5344CB8AC3E}">
        <p14:creationId xmlns:p14="http://schemas.microsoft.com/office/powerpoint/2010/main" val="2478808240"/>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1761065" y="388870"/>
            <a:ext cx="8669868" cy="1188720"/>
          </a:xfrm>
          <a:solidFill>
            <a:srgbClr val="FFFFFF"/>
          </a:solidFill>
          <a:ln>
            <a:solidFill>
              <a:srgbClr val="404040"/>
            </a:solidFill>
          </a:ln>
        </p:spPr>
        <p:txBody>
          <a:bodyPr>
            <a:normAutofit/>
          </a:bodyPr>
          <a:lstStyle/>
          <a:p>
            <a:r>
              <a:rPr lang="en-US" dirty="0">
                <a:solidFill>
                  <a:srgbClr val="404040"/>
                </a:solidFill>
              </a:rPr>
              <a:t>Risk assessment area</a:t>
            </a:r>
          </a:p>
        </p:txBody>
      </p:sp>
      <p:sp>
        <p:nvSpPr>
          <p:cNvPr id="5" name="Rectangle 4">
            <a:extLst>
              <a:ext uri="{FF2B5EF4-FFF2-40B4-BE49-F238E27FC236}">
                <a16:creationId xmlns:a16="http://schemas.microsoft.com/office/drawing/2014/main" id="{68E83A56-1D78-4197-AB83-372285931412}"/>
              </a:ext>
            </a:extLst>
          </p:cNvPr>
          <p:cNvSpPr/>
          <p:nvPr/>
        </p:nvSpPr>
        <p:spPr>
          <a:xfrm>
            <a:off x="666703" y="2462178"/>
            <a:ext cx="4704083" cy="2714141"/>
          </a:xfrm>
          <a:prstGeom prst="rect">
            <a:avLst/>
          </a:prstGeom>
        </p:spPr>
        <p:txBody>
          <a:bodyPr wrap="square">
            <a:spAutoFit/>
          </a:bodyPr>
          <a:lstStyle/>
          <a:p>
            <a:pPr marL="457200" indent="-457200">
              <a:lnSpc>
                <a:spcPct val="120000"/>
              </a:lnSpc>
              <a:buFont typeface="Arial" panose="020B0604020202020204" pitchFamily="34" charset="0"/>
              <a:buChar char="•"/>
            </a:pPr>
            <a:r>
              <a:rPr lang="en-US" sz="2400" dirty="0"/>
              <a:t>Northern Gulf of Mexico, omitting FL</a:t>
            </a:r>
          </a:p>
          <a:p>
            <a:pPr marL="457200" indent="-457200">
              <a:lnSpc>
                <a:spcPct val="120000"/>
              </a:lnSpc>
              <a:buFont typeface="Arial" panose="020B0604020202020204" pitchFamily="34" charset="0"/>
              <a:buChar char="•"/>
            </a:pPr>
            <a:r>
              <a:rPr lang="en-US" sz="2400" dirty="0"/>
              <a:t>Estuarine, coastal and marine habitats out to the edge of the continental shelf </a:t>
            </a:r>
          </a:p>
          <a:p>
            <a:pPr marL="457200" indent="-457200">
              <a:lnSpc>
                <a:spcPct val="120000"/>
              </a:lnSpc>
              <a:buFont typeface="Arial" panose="020B0604020202020204" pitchFamily="34" charset="0"/>
              <a:buChar char="•"/>
            </a:pPr>
            <a:r>
              <a:rPr lang="en-US" sz="2400" dirty="0"/>
              <a:t>No “deep water” species</a:t>
            </a:r>
          </a:p>
        </p:txBody>
      </p:sp>
      <p:sp>
        <p:nvSpPr>
          <p:cNvPr id="8" name="TextBox 7">
            <a:extLst>
              <a:ext uri="{FF2B5EF4-FFF2-40B4-BE49-F238E27FC236}">
                <a16:creationId xmlns:a16="http://schemas.microsoft.com/office/drawing/2014/main" id="{80E44E07-63E2-484F-B9E4-57669DDBFB84}"/>
              </a:ext>
            </a:extLst>
          </p:cNvPr>
          <p:cNvSpPr txBox="1"/>
          <p:nvPr/>
        </p:nvSpPr>
        <p:spPr>
          <a:xfrm>
            <a:off x="0" y="6596390"/>
            <a:ext cx="2248678" cy="261610"/>
          </a:xfrm>
          <a:prstGeom prst="rect">
            <a:avLst/>
          </a:prstGeom>
          <a:noFill/>
        </p:spPr>
        <p:txBody>
          <a:bodyPr wrap="square" rtlCol="0">
            <a:spAutoFit/>
          </a:bodyPr>
          <a:lstStyle/>
          <a:p>
            <a:r>
              <a:rPr lang="en-US" sz="1100" dirty="0"/>
              <a:t>Photo Credit: </a:t>
            </a:r>
            <a:r>
              <a:rPr lang="en-US" sz="1100" dirty="0" err="1"/>
              <a:t>GoogleEarth</a:t>
            </a:r>
            <a:endParaRPr lang="en-US" sz="1100" dirty="0"/>
          </a:p>
        </p:txBody>
      </p:sp>
      <p:grpSp>
        <p:nvGrpSpPr>
          <p:cNvPr id="14" name="Group 13">
            <a:extLst>
              <a:ext uri="{FF2B5EF4-FFF2-40B4-BE49-F238E27FC236}">
                <a16:creationId xmlns:a16="http://schemas.microsoft.com/office/drawing/2014/main" id="{DB092FAE-F060-4625-8C9E-23B5E0FD957E}"/>
              </a:ext>
            </a:extLst>
          </p:cNvPr>
          <p:cNvGrpSpPr/>
          <p:nvPr/>
        </p:nvGrpSpPr>
        <p:grpSpPr>
          <a:xfrm>
            <a:off x="5633545" y="2462178"/>
            <a:ext cx="6321388" cy="2882345"/>
            <a:chOff x="5633545" y="2462178"/>
            <a:chExt cx="6321388" cy="2882345"/>
          </a:xfrm>
        </p:grpSpPr>
        <p:pic>
          <p:nvPicPr>
            <p:cNvPr id="7" name="Picture 6">
              <a:extLst>
                <a:ext uri="{FF2B5EF4-FFF2-40B4-BE49-F238E27FC236}">
                  <a16:creationId xmlns:a16="http://schemas.microsoft.com/office/drawing/2014/main" id="{17BF1C42-2D6B-49FC-9D4C-0C6EADF24CA2}"/>
                </a:ext>
              </a:extLst>
            </p:cNvPr>
            <p:cNvPicPr>
              <a:picLocks noChangeAspect="1"/>
            </p:cNvPicPr>
            <p:nvPr/>
          </p:nvPicPr>
          <p:blipFill rotWithShape="1">
            <a:blip r:embed="rId3"/>
            <a:srcRect l="14835" r="10191" b="40805"/>
            <a:stretch/>
          </p:blipFill>
          <p:spPr>
            <a:xfrm>
              <a:off x="5633545" y="2462178"/>
              <a:ext cx="6321388" cy="2882345"/>
            </a:xfrm>
            <a:prstGeom prst="rect">
              <a:avLst/>
            </a:prstGeom>
            <a:ln w="9525">
              <a:solidFill>
                <a:schemeClr val="tx1"/>
              </a:solidFill>
            </a:ln>
          </p:spPr>
        </p:pic>
        <p:sp>
          <p:nvSpPr>
            <p:cNvPr id="3" name="Freeform: Shape 2">
              <a:extLst>
                <a:ext uri="{FF2B5EF4-FFF2-40B4-BE49-F238E27FC236}">
                  <a16:creationId xmlns:a16="http://schemas.microsoft.com/office/drawing/2014/main" id="{AE52D053-2CFF-48AD-A2D2-BDDC96220385}"/>
                </a:ext>
              </a:extLst>
            </p:cNvPr>
            <p:cNvSpPr/>
            <p:nvPr/>
          </p:nvSpPr>
          <p:spPr>
            <a:xfrm>
              <a:off x="6684579" y="3476696"/>
              <a:ext cx="2774731" cy="1305511"/>
            </a:xfrm>
            <a:custGeom>
              <a:avLst/>
              <a:gdLst>
                <a:gd name="connsiteX0" fmla="*/ 0 w 2774731"/>
                <a:gd name="connsiteY0" fmla="*/ 1305511 h 1305511"/>
                <a:gd name="connsiteX1" fmla="*/ 10511 w 2774731"/>
                <a:gd name="connsiteY1" fmla="*/ 853566 h 1305511"/>
                <a:gd name="connsiteX2" fmla="*/ 31531 w 2774731"/>
                <a:gd name="connsiteY2" fmla="*/ 811525 h 1305511"/>
                <a:gd name="connsiteX3" fmla="*/ 84083 w 2774731"/>
                <a:gd name="connsiteY3" fmla="*/ 716932 h 1305511"/>
                <a:gd name="connsiteX4" fmla="*/ 94593 w 2774731"/>
                <a:gd name="connsiteY4" fmla="*/ 685401 h 1305511"/>
                <a:gd name="connsiteX5" fmla="*/ 178676 w 2774731"/>
                <a:gd name="connsiteY5" fmla="*/ 643359 h 1305511"/>
                <a:gd name="connsiteX6" fmla="*/ 189187 w 2774731"/>
                <a:gd name="connsiteY6" fmla="*/ 611828 h 1305511"/>
                <a:gd name="connsiteX7" fmla="*/ 252249 w 2774731"/>
                <a:gd name="connsiteY7" fmla="*/ 559276 h 1305511"/>
                <a:gd name="connsiteX8" fmla="*/ 283780 w 2774731"/>
                <a:gd name="connsiteY8" fmla="*/ 527745 h 1305511"/>
                <a:gd name="connsiteX9" fmla="*/ 346842 w 2774731"/>
                <a:gd name="connsiteY9" fmla="*/ 485704 h 1305511"/>
                <a:gd name="connsiteX10" fmla="*/ 409904 w 2774731"/>
                <a:gd name="connsiteY10" fmla="*/ 443663 h 1305511"/>
                <a:gd name="connsiteX11" fmla="*/ 441435 w 2774731"/>
                <a:gd name="connsiteY11" fmla="*/ 422642 h 1305511"/>
                <a:gd name="connsiteX12" fmla="*/ 472966 w 2774731"/>
                <a:gd name="connsiteY12" fmla="*/ 412132 h 1305511"/>
                <a:gd name="connsiteX13" fmla="*/ 493987 w 2774731"/>
                <a:gd name="connsiteY13" fmla="*/ 380601 h 1305511"/>
                <a:gd name="connsiteX14" fmla="*/ 557049 w 2774731"/>
                <a:gd name="connsiteY14" fmla="*/ 359580 h 1305511"/>
                <a:gd name="connsiteX15" fmla="*/ 651642 w 2774731"/>
                <a:gd name="connsiteY15" fmla="*/ 328049 h 1305511"/>
                <a:gd name="connsiteX16" fmla="*/ 746235 w 2774731"/>
                <a:gd name="connsiteY16" fmla="*/ 296518 h 1305511"/>
                <a:gd name="connsiteX17" fmla="*/ 777766 w 2774731"/>
                <a:gd name="connsiteY17" fmla="*/ 286007 h 1305511"/>
                <a:gd name="connsiteX18" fmla="*/ 1471449 w 2774731"/>
                <a:gd name="connsiteY18" fmla="*/ 307028 h 1305511"/>
                <a:gd name="connsiteX19" fmla="*/ 1513490 w 2774731"/>
                <a:gd name="connsiteY19" fmla="*/ 317538 h 1305511"/>
                <a:gd name="connsiteX20" fmla="*/ 1629104 w 2774731"/>
                <a:gd name="connsiteY20" fmla="*/ 338559 h 1305511"/>
                <a:gd name="connsiteX21" fmla="*/ 1734207 w 2774731"/>
                <a:gd name="connsiteY21" fmla="*/ 370090 h 1305511"/>
                <a:gd name="connsiteX22" fmla="*/ 1786759 w 2774731"/>
                <a:gd name="connsiteY22" fmla="*/ 380601 h 1305511"/>
                <a:gd name="connsiteX23" fmla="*/ 1818290 w 2774731"/>
                <a:gd name="connsiteY23" fmla="*/ 391111 h 1305511"/>
                <a:gd name="connsiteX24" fmla="*/ 1881352 w 2774731"/>
                <a:gd name="connsiteY24" fmla="*/ 401621 h 1305511"/>
                <a:gd name="connsiteX25" fmla="*/ 2017987 w 2774731"/>
                <a:gd name="connsiteY25" fmla="*/ 422642 h 1305511"/>
                <a:gd name="connsiteX26" fmla="*/ 2133600 w 2774731"/>
                <a:gd name="connsiteY26" fmla="*/ 443663 h 1305511"/>
                <a:gd name="connsiteX27" fmla="*/ 2165131 w 2774731"/>
                <a:gd name="connsiteY27" fmla="*/ 454173 h 1305511"/>
                <a:gd name="connsiteX28" fmla="*/ 2480442 w 2774731"/>
                <a:gd name="connsiteY28" fmla="*/ 443663 h 1305511"/>
                <a:gd name="connsiteX29" fmla="*/ 2543504 w 2774731"/>
                <a:gd name="connsiteY29" fmla="*/ 401621 h 1305511"/>
                <a:gd name="connsiteX30" fmla="*/ 2564524 w 2774731"/>
                <a:gd name="connsiteY30" fmla="*/ 370090 h 1305511"/>
                <a:gd name="connsiteX31" fmla="*/ 2627587 w 2774731"/>
                <a:gd name="connsiteY31" fmla="*/ 328049 h 1305511"/>
                <a:gd name="connsiteX32" fmla="*/ 2648607 w 2774731"/>
                <a:gd name="connsiteY32" fmla="*/ 264987 h 1305511"/>
                <a:gd name="connsiteX33" fmla="*/ 2659118 w 2774731"/>
                <a:gd name="connsiteY33" fmla="*/ 23249 h 1305511"/>
                <a:gd name="connsiteX34" fmla="*/ 2690649 w 2774731"/>
                <a:gd name="connsiteY34" fmla="*/ 2228 h 1305511"/>
                <a:gd name="connsiteX35" fmla="*/ 2774731 w 2774731"/>
                <a:gd name="connsiteY35" fmla="*/ 2228 h 1305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774731" h="1305511">
                  <a:moveTo>
                    <a:pt x="0" y="1305511"/>
                  </a:moveTo>
                  <a:cubicBezTo>
                    <a:pt x="3504" y="1154863"/>
                    <a:pt x="912" y="1003949"/>
                    <a:pt x="10511" y="853566"/>
                  </a:cubicBezTo>
                  <a:cubicBezTo>
                    <a:pt x="11509" y="837930"/>
                    <a:pt x="25712" y="826072"/>
                    <a:pt x="31531" y="811525"/>
                  </a:cubicBezTo>
                  <a:cubicBezTo>
                    <a:pt x="65825" y="725789"/>
                    <a:pt x="31133" y="769882"/>
                    <a:pt x="84083" y="716932"/>
                  </a:cubicBezTo>
                  <a:cubicBezTo>
                    <a:pt x="87586" y="706422"/>
                    <a:pt x="87672" y="694052"/>
                    <a:pt x="94593" y="685401"/>
                  </a:cubicBezTo>
                  <a:cubicBezTo>
                    <a:pt x="109410" y="666879"/>
                    <a:pt x="162805" y="649707"/>
                    <a:pt x="178676" y="643359"/>
                  </a:cubicBezTo>
                  <a:cubicBezTo>
                    <a:pt x="182180" y="632849"/>
                    <a:pt x="183041" y="621046"/>
                    <a:pt x="189187" y="611828"/>
                  </a:cubicBezTo>
                  <a:cubicBezTo>
                    <a:pt x="212217" y="577284"/>
                    <a:pt x="223166" y="583512"/>
                    <a:pt x="252249" y="559276"/>
                  </a:cubicBezTo>
                  <a:cubicBezTo>
                    <a:pt x="263668" y="549760"/>
                    <a:pt x="272047" y="536870"/>
                    <a:pt x="283780" y="527745"/>
                  </a:cubicBezTo>
                  <a:cubicBezTo>
                    <a:pt x="303722" y="512235"/>
                    <a:pt x="328978" y="503568"/>
                    <a:pt x="346842" y="485704"/>
                  </a:cubicBezTo>
                  <a:cubicBezTo>
                    <a:pt x="386207" y="446339"/>
                    <a:pt x="364272" y="458873"/>
                    <a:pt x="409904" y="443663"/>
                  </a:cubicBezTo>
                  <a:cubicBezTo>
                    <a:pt x="420414" y="436656"/>
                    <a:pt x="430137" y="428291"/>
                    <a:pt x="441435" y="422642"/>
                  </a:cubicBezTo>
                  <a:cubicBezTo>
                    <a:pt x="451344" y="417687"/>
                    <a:pt x="464315" y="419053"/>
                    <a:pt x="472966" y="412132"/>
                  </a:cubicBezTo>
                  <a:cubicBezTo>
                    <a:pt x="482830" y="404241"/>
                    <a:pt x="483275" y="387296"/>
                    <a:pt x="493987" y="380601"/>
                  </a:cubicBezTo>
                  <a:cubicBezTo>
                    <a:pt x="512777" y="368857"/>
                    <a:pt x="536028" y="366587"/>
                    <a:pt x="557049" y="359580"/>
                  </a:cubicBezTo>
                  <a:lnTo>
                    <a:pt x="651642" y="328049"/>
                  </a:lnTo>
                  <a:lnTo>
                    <a:pt x="746235" y="296518"/>
                  </a:lnTo>
                  <a:lnTo>
                    <a:pt x="777766" y="286007"/>
                  </a:lnTo>
                  <a:cubicBezTo>
                    <a:pt x="842302" y="287120"/>
                    <a:pt x="1265385" y="272685"/>
                    <a:pt x="1471449" y="307028"/>
                  </a:cubicBezTo>
                  <a:cubicBezTo>
                    <a:pt x="1485697" y="309403"/>
                    <a:pt x="1499278" y="314954"/>
                    <a:pt x="1513490" y="317538"/>
                  </a:cubicBezTo>
                  <a:cubicBezTo>
                    <a:pt x="1651579" y="342646"/>
                    <a:pt x="1533747" y="314721"/>
                    <a:pt x="1629104" y="338559"/>
                  </a:cubicBezTo>
                  <a:cubicBezTo>
                    <a:pt x="1683338" y="374715"/>
                    <a:pt x="1644030" y="355060"/>
                    <a:pt x="1734207" y="370090"/>
                  </a:cubicBezTo>
                  <a:cubicBezTo>
                    <a:pt x="1751828" y="373027"/>
                    <a:pt x="1769428" y="376268"/>
                    <a:pt x="1786759" y="380601"/>
                  </a:cubicBezTo>
                  <a:cubicBezTo>
                    <a:pt x="1797507" y="383288"/>
                    <a:pt x="1807475" y="388708"/>
                    <a:pt x="1818290" y="391111"/>
                  </a:cubicBezTo>
                  <a:cubicBezTo>
                    <a:pt x="1839093" y="395734"/>
                    <a:pt x="1860331" y="398118"/>
                    <a:pt x="1881352" y="401621"/>
                  </a:cubicBezTo>
                  <a:cubicBezTo>
                    <a:pt x="1950670" y="424728"/>
                    <a:pt x="1887926" y="406385"/>
                    <a:pt x="2017987" y="422642"/>
                  </a:cubicBezTo>
                  <a:cubicBezTo>
                    <a:pt x="2036740" y="424986"/>
                    <a:pt x="2112066" y="438279"/>
                    <a:pt x="2133600" y="443663"/>
                  </a:cubicBezTo>
                  <a:cubicBezTo>
                    <a:pt x="2144348" y="446350"/>
                    <a:pt x="2154621" y="450670"/>
                    <a:pt x="2165131" y="454173"/>
                  </a:cubicBezTo>
                  <a:cubicBezTo>
                    <a:pt x="2270235" y="450670"/>
                    <a:pt x="2376280" y="458130"/>
                    <a:pt x="2480442" y="443663"/>
                  </a:cubicBezTo>
                  <a:cubicBezTo>
                    <a:pt x="2505466" y="440187"/>
                    <a:pt x="2543504" y="401621"/>
                    <a:pt x="2543504" y="401621"/>
                  </a:cubicBezTo>
                  <a:cubicBezTo>
                    <a:pt x="2550511" y="391111"/>
                    <a:pt x="2555018" y="378408"/>
                    <a:pt x="2564524" y="370090"/>
                  </a:cubicBezTo>
                  <a:cubicBezTo>
                    <a:pt x="2583537" y="353454"/>
                    <a:pt x="2627587" y="328049"/>
                    <a:pt x="2627587" y="328049"/>
                  </a:cubicBezTo>
                  <a:cubicBezTo>
                    <a:pt x="2634594" y="307028"/>
                    <a:pt x="2647644" y="287124"/>
                    <a:pt x="2648607" y="264987"/>
                  </a:cubicBezTo>
                  <a:cubicBezTo>
                    <a:pt x="2652111" y="184408"/>
                    <a:pt x="2646375" y="102891"/>
                    <a:pt x="2659118" y="23249"/>
                  </a:cubicBezTo>
                  <a:cubicBezTo>
                    <a:pt x="2661114" y="10776"/>
                    <a:pt x="2678221" y="4488"/>
                    <a:pt x="2690649" y="2228"/>
                  </a:cubicBezTo>
                  <a:cubicBezTo>
                    <a:pt x="2718224" y="-2786"/>
                    <a:pt x="2746704" y="2228"/>
                    <a:pt x="2774731" y="2228"/>
                  </a:cubicBez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C2F8875E-2E6E-4EA3-B036-19010DF36131}"/>
                </a:ext>
              </a:extLst>
            </p:cNvPr>
            <p:cNvCxnSpPr>
              <a:cxnSpLocks/>
            </p:cNvCxnSpPr>
            <p:nvPr/>
          </p:nvCxnSpPr>
          <p:spPr>
            <a:xfrm flipH="1" flipV="1">
              <a:off x="7662041" y="3903350"/>
              <a:ext cx="483476" cy="123620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98593098"/>
      </p:ext>
    </p:extLst>
  </p:cSld>
  <p:clrMapOvr>
    <a:overrideClrMapping bg1="dk1" tx1="lt1" bg2="dk2" tx2="lt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F1E35-2A92-4BD3-8B17-AF40111C0C91}"/>
              </a:ext>
            </a:extLst>
          </p:cNvPr>
          <p:cNvSpPr>
            <a:spLocks noGrp="1"/>
          </p:cNvSpPr>
          <p:nvPr>
            <p:ph type="title"/>
          </p:nvPr>
        </p:nvSpPr>
        <p:spPr>
          <a:xfrm>
            <a:off x="1761065" y="388870"/>
            <a:ext cx="8669868" cy="1188720"/>
          </a:xfrm>
          <a:solidFill>
            <a:srgbClr val="FFFFFF"/>
          </a:solidFill>
          <a:ln>
            <a:solidFill>
              <a:srgbClr val="404040"/>
            </a:solidFill>
          </a:ln>
        </p:spPr>
        <p:txBody>
          <a:bodyPr>
            <a:normAutofit/>
          </a:bodyPr>
          <a:lstStyle/>
          <a:p>
            <a:r>
              <a:rPr lang="en-US" dirty="0">
                <a:solidFill>
                  <a:srgbClr val="404040"/>
                </a:solidFill>
              </a:rPr>
              <a:t>Overall objectives</a:t>
            </a:r>
          </a:p>
        </p:txBody>
      </p:sp>
      <p:sp>
        <p:nvSpPr>
          <p:cNvPr id="5" name="Rectangle 4">
            <a:extLst>
              <a:ext uri="{FF2B5EF4-FFF2-40B4-BE49-F238E27FC236}">
                <a16:creationId xmlns:a16="http://schemas.microsoft.com/office/drawing/2014/main" id="{68E83A56-1D78-4197-AB83-372285931412}"/>
              </a:ext>
            </a:extLst>
          </p:cNvPr>
          <p:cNvSpPr/>
          <p:nvPr/>
        </p:nvSpPr>
        <p:spPr>
          <a:xfrm>
            <a:off x="1597894" y="2443705"/>
            <a:ext cx="9199418" cy="2670988"/>
          </a:xfrm>
          <a:prstGeom prst="rect">
            <a:avLst/>
          </a:prstGeom>
        </p:spPr>
        <p:txBody>
          <a:bodyPr wrap="square">
            <a:spAutoFit/>
          </a:bodyPr>
          <a:lstStyle/>
          <a:p>
            <a:pPr marL="457200" indent="-457200">
              <a:lnSpc>
                <a:spcPct val="120000"/>
              </a:lnSpc>
              <a:buFont typeface="Arial" panose="020B0604020202020204" pitchFamily="34" charset="0"/>
              <a:buChar char="•"/>
            </a:pPr>
            <a:r>
              <a:rPr lang="en-US" sz="2800" dirty="0"/>
              <a:t>Develop methods to assess potentially invasive species in the </a:t>
            </a:r>
            <a:r>
              <a:rPr lang="en-US" sz="2800" dirty="0" err="1"/>
              <a:t>nGoM</a:t>
            </a:r>
            <a:r>
              <a:rPr lang="en-US" sz="2800" dirty="0"/>
              <a:t> which can be </a:t>
            </a:r>
            <a:r>
              <a:rPr lang="en-US" sz="3000" b="1" dirty="0"/>
              <a:t>repeated every 10 years</a:t>
            </a:r>
          </a:p>
          <a:p>
            <a:pPr marL="457200" indent="-457200">
              <a:lnSpc>
                <a:spcPct val="120000"/>
              </a:lnSpc>
              <a:buFont typeface="Arial" panose="020B0604020202020204" pitchFamily="34" charset="0"/>
              <a:buChar char="•"/>
            </a:pPr>
            <a:r>
              <a:rPr lang="en-US" sz="2800" dirty="0"/>
              <a:t>Produce a “watch list” of the highest risk potentially invasive species</a:t>
            </a:r>
          </a:p>
          <a:p>
            <a:pPr marL="457200" indent="-457200">
              <a:lnSpc>
                <a:spcPct val="120000"/>
              </a:lnSpc>
              <a:buFont typeface="Arial" panose="020B0604020202020204" pitchFamily="34" charset="0"/>
              <a:buChar char="•"/>
            </a:pPr>
            <a:r>
              <a:rPr lang="en-US" sz="2800" dirty="0"/>
              <a:t>Publish results in academic journal </a:t>
            </a:r>
          </a:p>
        </p:txBody>
      </p:sp>
    </p:spTree>
    <p:extLst>
      <p:ext uri="{BB962C8B-B14F-4D97-AF65-F5344CB8AC3E}">
        <p14:creationId xmlns:p14="http://schemas.microsoft.com/office/powerpoint/2010/main" val="1683211991"/>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11555</TotalTime>
  <Words>2499</Words>
  <Application>Microsoft Office PowerPoint</Application>
  <PresentationFormat>Widescreen</PresentationFormat>
  <Paragraphs>231</Paragraphs>
  <Slides>28</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Gill Sans MT</vt:lpstr>
      <vt:lpstr>Parcel</vt:lpstr>
      <vt:lpstr>PowerPoint Presentation</vt:lpstr>
      <vt:lpstr>PowerPoint Presentation</vt:lpstr>
      <vt:lpstr>Forecasting/horizon scanning</vt:lpstr>
      <vt:lpstr>Organizing Team</vt:lpstr>
      <vt:lpstr>Co-authors</vt:lpstr>
      <vt:lpstr>Major taxonomic groups</vt:lpstr>
      <vt:lpstr>Research question</vt:lpstr>
      <vt:lpstr>Risk assessment area</vt:lpstr>
      <vt:lpstr>Overall objectives</vt:lpstr>
      <vt:lpstr>General methods</vt:lpstr>
      <vt:lpstr>General methods</vt:lpstr>
      <vt:lpstr>Our project</vt:lpstr>
      <vt:lpstr>Five phases of the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Thank you!</vt:lpstr>
      <vt:lpstr>PowerPoint Presentation</vt:lpstr>
      <vt:lpstr>PowerPoint Presentation</vt:lpstr>
      <vt:lpstr>Preliminary results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O'Shaughnessy</dc:creator>
  <cp:lastModifiedBy>Katie O'Shaughnessy</cp:lastModifiedBy>
  <cp:revision>34</cp:revision>
  <dcterms:created xsi:type="dcterms:W3CDTF">2020-04-08T13:03:54Z</dcterms:created>
  <dcterms:modified xsi:type="dcterms:W3CDTF">2021-04-21T07:46:12Z</dcterms:modified>
</cp:coreProperties>
</file>